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1"/>
  </p:notesMasterIdLst>
  <p:sldIdLst>
    <p:sldId id="307" r:id="rId2"/>
    <p:sldId id="319" r:id="rId3"/>
    <p:sldId id="268" r:id="rId4"/>
    <p:sldId id="269" r:id="rId5"/>
    <p:sldId id="295" r:id="rId6"/>
    <p:sldId id="270" r:id="rId7"/>
    <p:sldId id="337" r:id="rId8"/>
    <p:sldId id="326" r:id="rId9"/>
    <p:sldId id="350" r:id="rId10"/>
    <p:sldId id="355" r:id="rId11"/>
    <p:sldId id="359" r:id="rId12"/>
    <p:sldId id="360" r:id="rId13"/>
    <p:sldId id="361" r:id="rId14"/>
    <p:sldId id="364" r:id="rId15"/>
    <p:sldId id="389" r:id="rId16"/>
    <p:sldId id="356" r:id="rId17"/>
    <p:sldId id="379" r:id="rId18"/>
    <p:sldId id="256" r:id="rId19"/>
    <p:sldId id="292" r:id="rId20"/>
    <p:sldId id="293" r:id="rId21"/>
    <p:sldId id="294" r:id="rId22"/>
    <p:sldId id="365" r:id="rId23"/>
    <p:sldId id="258" r:id="rId24"/>
    <p:sldId id="327" r:id="rId25"/>
    <p:sldId id="367" r:id="rId26"/>
    <p:sldId id="328" r:id="rId27"/>
    <p:sldId id="259" r:id="rId28"/>
    <p:sldId id="368" r:id="rId29"/>
    <p:sldId id="267" r:id="rId30"/>
    <p:sldId id="262" r:id="rId31"/>
    <p:sldId id="261" r:id="rId32"/>
    <p:sldId id="369" r:id="rId33"/>
    <p:sldId id="370" r:id="rId34"/>
    <p:sldId id="385" r:id="rId35"/>
    <p:sldId id="274" r:id="rId36"/>
    <p:sldId id="275" r:id="rId37"/>
    <p:sldId id="321" r:id="rId38"/>
    <p:sldId id="276" r:id="rId39"/>
    <p:sldId id="371" r:id="rId40"/>
    <p:sldId id="278" r:id="rId41"/>
    <p:sldId id="372" r:id="rId42"/>
    <p:sldId id="373" r:id="rId43"/>
    <p:sldId id="374" r:id="rId44"/>
    <p:sldId id="375" r:id="rId45"/>
    <p:sldId id="376" r:id="rId46"/>
    <p:sldId id="333" r:id="rId47"/>
    <p:sldId id="334" r:id="rId48"/>
    <p:sldId id="377" r:id="rId49"/>
    <p:sldId id="336" r:id="rId50"/>
    <p:sldId id="288" r:id="rId51"/>
    <p:sldId id="339" r:id="rId52"/>
    <p:sldId id="340" r:id="rId53"/>
    <p:sldId id="341" r:id="rId54"/>
    <p:sldId id="342" r:id="rId55"/>
    <p:sldId id="343" r:id="rId56"/>
    <p:sldId id="345" r:id="rId57"/>
    <p:sldId id="346" r:id="rId58"/>
    <p:sldId id="390" r:id="rId59"/>
    <p:sldId id="347" r:id="rId60"/>
    <p:sldId id="348" r:id="rId61"/>
    <p:sldId id="349" r:id="rId62"/>
    <p:sldId id="282" r:id="rId63"/>
    <p:sldId id="286" r:id="rId64"/>
    <p:sldId id="287" r:id="rId65"/>
    <p:sldId id="283" r:id="rId66"/>
    <p:sldId id="284" r:id="rId67"/>
    <p:sldId id="358" r:id="rId68"/>
    <p:sldId id="380" r:id="rId69"/>
    <p:sldId id="381" r:id="rId70"/>
  </p:sldIdLst>
  <p:sldSz cx="7559675" cy="10691813"/>
  <p:notesSz cx="6858000" cy="9144000"/>
  <p:defaultTextStyle>
    <a:defPPr>
      <a:defRPr lang="en-US"/>
    </a:defPPr>
    <a:lvl1pPr marL="0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7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0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34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67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01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3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69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42BB0062-7732-46A0-A179-C28E1521F0CC}">
          <p14:sldIdLst>
            <p14:sldId id="307"/>
            <p14:sldId id="319"/>
          </p14:sldIdLst>
        </p14:section>
        <p14:section name="INVITACION WHATSAPP" id="{F94941DD-4B17-401F-BBE7-A89E7B4EFDFE}">
          <p14:sldIdLst>
            <p14:sldId id="268"/>
          </p14:sldIdLst>
        </p14:section>
        <p14:section name="INVITACIONES 10 x 15" id="{165B2ED9-7516-4CE0-B7C9-603F11764434}">
          <p14:sldIdLst>
            <p14:sldId id="269"/>
          </p14:sldIdLst>
        </p14:section>
        <p14:section name="TARJETAS &quot;GRACIAS POR VENIR&quot;" id="{6E529EDE-ED39-4303-BD53-01ADC7428EAA}">
          <p14:sldIdLst>
            <p14:sldId id="295"/>
          </p14:sldIdLst>
        </p14:section>
        <p14:section name="BANDERINES &quot;LETRAS&quot;" id="{A203E169-2ABA-4EAF-81FB-0611A983A284}">
          <p14:sldIdLst>
            <p14:sldId id="270"/>
            <p14:sldId id="337"/>
          </p14:sldIdLst>
        </p14:section>
        <p14:section name="BANDERINES &quot;SEPARADORES&quot;" id="{DF9B3022-CA80-49B9-9BA5-F66678D12356}">
          <p14:sldIdLst>
            <p14:sldId id="326"/>
            <p14:sldId id="350"/>
          </p14:sldIdLst>
        </p14:section>
        <p14:section name="BANDERINES FELIZ CUMPLEAÑOS" id="{FA947ACC-3F8A-4AAE-BDE7-DB451CD49942}">
          <p14:sldIdLst>
            <p14:sldId id="355"/>
            <p14:sldId id="359"/>
            <p14:sldId id="360"/>
            <p14:sldId id="361"/>
          </p14:sldIdLst>
        </p14:section>
        <p14:section name="POSTERS “BIENVENIDOS” Y “GRACIAS POR VENIR”" id="{7573D33A-5A31-439C-8A0B-E1C1EC2ECA32}">
          <p14:sldIdLst>
            <p14:sldId id="364"/>
            <p14:sldId id="389"/>
          </p14:sldIdLst>
        </p14:section>
        <p14:section name="LIBRO DE FIRMAS/DEDICATORIAS" id="{070E1049-D391-4F9B-BEA5-40D728F48B16}">
          <p14:sldIdLst>
            <p14:sldId id="356"/>
          </p14:sldIdLst>
        </p14:section>
        <p14:section name="CENTRO DE MESA" id="{3BA2A503-DBC7-46DE-A650-6EE348C2189B}">
          <p14:sldIdLst>
            <p14:sldId id="379"/>
          </p14:sldIdLst>
        </p14:section>
        <p14:section name="TOPPERS TORTA" id="{DD44F62D-FDBB-455B-BF18-90816E001754}">
          <p14:sldIdLst>
            <p14:sldId id="256"/>
          </p14:sldIdLst>
        </p14:section>
        <p14:section name="IMAGENES PNG" id="{9BE3C243-2D8F-458E-AD99-B8726F2C3E40}">
          <p14:sldIdLst>
            <p14:sldId id="292"/>
          </p14:sldIdLst>
        </p14:section>
        <p14:section name="ANTIFAZ" id="{004E6930-1916-4E73-906A-08B0672002B9}">
          <p14:sldIdLst>
            <p14:sldId id="293"/>
          </p14:sldIdLst>
        </p14:section>
        <p14:section name="GORRITO" id="{BF828623-5B81-458B-84AB-330EFAC4BD80}">
          <p14:sldIdLst>
            <p14:sldId id="294"/>
            <p14:sldId id="365"/>
          </p14:sldIdLst>
        </p14:section>
        <p14:section name="CIERRA BOLSAS" id="{47BFE1B9-4645-48B4-8858-EC7637CEF357}">
          <p14:sldIdLst>
            <p14:sldId id="258"/>
          </p14:sldIdLst>
        </p14:section>
        <p14:section name="ADORNO PARA SORVETE" id="{7F7E1B07-D327-4C4C-B667-25FA49C7FB90}">
          <p14:sldIdLst>
            <p14:sldId id="327"/>
          </p14:sldIdLst>
        </p14:section>
        <p14:section name="BANDERITAS DECORATIVAS" id="{96FAF643-80BE-4618-853D-0F7C5F06C19F}">
          <p14:sldIdLst>
            <p14:sldId id="367"/>
          </p14:sldIdLst>
        </p14:section>
        <p14:section name="WRAPPERS" id="{B883239C-EC38-425A-9855-EB2A6F6EEFC3}">
          <p14:sldIdLst>
            <p14:sldId id="328"/>
          </p14:sldIdLst>
        </p14:section>
        <p14:section name="MULTIUSO" id="{CCC85A71-0DD7-4F85-8AC5-365D080737C7}">
          <p14:sldIdLst>
            <p14:sldId id="259"/>
            <p14:sldId id="368"/>
            <p14:sldId id="267"/>
          </p14:sldIdLst>
        </p14:section>
        <p14:section name="ETIQUETAS" id="{10E5ABE5-DE23-4ADC-8A95-D3479A81F3A4}">
          <p14:sldIdLst>
            <p14:sldId id="262"/>
            <p14:sldId id="261"/>
            <p14:sldId id="369"/>
            <p14:sldId id="370"/>
            <p14:sldId id="385"/>
            <p14:sldId id="274"/>
            <p14:sldId id="275"/>
            <p14:sldId id="321"/>
            <p14:sldId id="276"/>
            <p14:sldId id="371"/>
            <p14:sldId id="278"/>
            <p14:sldId id="372"/>
            <p14:sldId id="373"/>
            <p14:sldId id="374"/>
            <p14:sldId id="375"/>
            <p14:sldId id="376"/>
            <p14:sldId id="333"/>
            <p14:sldId id="334"/>
            <p14:sldId id="377"/>
            <p14:sldId id="336"/>
          </p14:sldIdLst>
        </p14:section>
        <p14:section name="PAPELES DIGITALES" id="{8339E9D2-7B26-4A2D-81C5-F8F8C871ACC1}">
          <p14:sldIdLst>
            <p14:sldId id="288"/>
            <p14:sldId id="339"/>
            <p14:sldId id="340"/>
            <p14:sldId id="341"/>
            <p14:sldId id="342"/>
            <p14:sldId id="343"/>
            <p14:sldId id="345"/>
            <p14:sldId id="346"/>
            <p14:sldId id="390"/>
            <p14:sldId id="347"/>
            <p14:sldId id="348"/>
            <p14:sldId id="349"/>
          </p14:sldIdLst>
        </p14:section>
        <p14:section name="CAJAS" id="{E011CE53-ED51-488E-9421-D162324D54B5}">
          <p14:sldIdLst>
            <p14:sldId id="282"/>
            <p14:sldId id="286"/>
            <p14:sldId id="287"/>
            <p14:sldId id="283"/>
            <p14:sldId id="284"/>
          </p14:sldIdLst>
        </p14:section>
        <p14:section name="MANTEL INDIVIDUAL" id="{BA008276-DF94-4AF3-BA5A-5802767D84CD}">
          <p14:sldIdLst>
            <p14:sldId id="358"/>
            <p14:sldId id="380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7" userDrawn="1">
          <p15:clr>
            <a:srgbClr val="A4A3A4"/>
          </p15:clr>
        </p15:guide>
        <p15:guide id="2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1F7C"/>
    <a:srgbClr val="FB161F"/>
    <a:srgbClr val="FFFF65"/>
    <a:srgbClr val="FFFF53"/>
    <a:srgbClr val="FFFF69"/>
    <a:srgbClr val="FEA4DE"/>
    <a:srgbClr val="F5A8A0"/>
    <a:srgbClr val="FBAEA1"/>
    <a:srgbClr val="DCF974"/>
    <a:srgbClr val="80D2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12" autoAdjust="0"/>
    <p:restoredTop sz="94660"/>
  </p:normalViewPr>
  <p:slideViewPr>
    <p:cSldViewPr snapToGrid="0">
      <p:cViewPr varScale="1">
        <p:scale>
          <a:sx n="44" d="100"/>
          <a:sy n="44" d="100"/>
        </p:scale>
        <p:origin x="1596" y="72"/>
      </p:cViewPr>
      <p:guideLst>
        <p:guide orient="horz" pos="3367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9D753-B63F-4F10-B9D7-E80D3E567BF5}" type="datetimeFigureOut">
              <a:rPr lang="es-AR" smtClean="0"/>
              <a:t>26/11/2025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B13E4-789E-4251-A7C1-596E4DEBB8F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15160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3" algn="l" defTabSz="9142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7" algn="l" defTabSz="9142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00" algn="l" defTabSz="9142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34" algn="l" defTabSz="9142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67" algn="l" defTabSz="9142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01" algn="l" defTabSz="9142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35" algn="l" defTabSz="9142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69" algn="l" defTabSz="9142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1" name="Google Shape;401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2" name="Google Shape;40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7602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2" name="Google Shape;407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589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Google Shape;410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9" name="Google Shape;410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405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7" name="Google Shape;417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5619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7" name="Google Shape;423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8" name="Google Shape;423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9955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6" name="Google Shape;434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3675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1" name="Google Shape;441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2" name="Google Shape;441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4100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4" name="Google Shape;458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5" name="Google Shape;458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808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7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8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62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4" y="569241"/>
            <a:ext cx="1630055" cy="90608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9" y="569241"/>
            <a:ext cx="4795669" cy="9060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13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96CB3-CF00-921D-B52F-768AEF4A3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E0CBF6-AAFB-0EB0-3CC4-960597C8F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8EA4A9-FA1F-D100-B39F-1EEE6BF4E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B1F613-B1D0-F5A7-731A-4483ACDD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16C88D-6FC3-A858-81CB-DE8DBDC72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3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1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4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15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6" y="2846200"/>
            <a:ext cx="3212862" cy="6783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5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3"/>
            <a:ext cx="6520220" cy="20665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1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3"/>
            <a:ext cx="3198096" cy="574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7" y="2620981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7" y="3905483"/>
            <a:ext cx="3213847" cy="574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04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60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9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8" y="1539426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6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8" y="1539426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6E9-96D1-4873-81DB-0FA277FCDF1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4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3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9" y="9909730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C26E9-96D1-4873-81DB-0FA277FCDF1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30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1" y="9909730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DD94D-6DDC-49B3-88DA-07A581D64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7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12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0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22.png"/><Relationship Id="rId9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12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f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f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f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A9FF3690-12D9-0E7F-5E0C-C0A180B2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7559675" cy="10691813"/>
          </a:xfrm>
          <a:prstGeom prst="rect">
            <a:avLst/>
          </a:prstGeom>
        </p:spPr>
      </p:pic>
      <p:sp>
        <p:nvSpPr>
          <p:cNvPr id="2" name="CONTENIDO">
            <a:extLst>
              <a:ext uri="{FF2B5EF4-FFF2-40B4-BE49-F238E27FC236}">
                <a16:creationId xmlns:a16="http://schemas.microsoft.com/office/drawing/2014/main" id="{EF06CDC4-F703-4E8F-B13D-3B3FDB1C3841}"/>
              </a:ext>
            </a:extLst>
          </p:cNvPr>
          <p:cNvSpPr txBox="1"/>
          <p:nvPr/>
        </p:nvSpPr>
        <p:spPr>
          <a:xfrm>
            <a:off x="683837" y="3971700"/>
            <a:ext cx="6192000" cy="6325193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numCol="2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INVITACION WHATSAPP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INVITACIONES 10cm x 15cm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TERJETAS “GRACIAS POR VENIR”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BANDERINES “NOMBRE”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BANDERINES SEPARADORES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BANDERINES “FELIZ CUMPLEAÑOS”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POSTERS “BIENVENIDOS” Y “GRACIAS POR VENIR”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LIBRO DE FIRMAS/DEDICATORIAS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CENTRO DE MESA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TOPPER TORTA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IMÁGENES PNG PARA DECORAR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ANTIFAZ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GORRITO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CIERRA BOLSAS 10cm X 3cm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ADORNO PARA SORBETE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BANDERITAS DECORATIVAS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WRAPPERS</a:t>
            </a:r>
            <a:endParaRPr lang="es-AR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CIRCULOS MULTIUSO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RECTANGULOS MULTIUSO</a:t>
            </a:r>
            <a:endParaRPr lang="es-AR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ETIQUETA BOTELLA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ETIQUETA ALFAJOR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ETIQUETAS JUGOS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ENVOLTORIO PARAGUITAS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ETIQUETA Y ENVOLTORIO TITA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ETIQUETA Y ENVOLTORIO YAPA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ETIQUETA TURRON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ETIQUETA MONEDAS CHOCOLATE</a:t>
            </a:r>
            <a:endParaRPr lang="es-AR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ETIQUETA Y ENVOLTORIO RODHESIA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ETIQUETA Y ENVOLTORIO CHOCOLATIN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ETIQUETA Y ENVOLTORIO MARROC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ETIQUETA Y ENVOLTORIO PICO DULCE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PAPELES DIGITALES PARA DECORAR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CAJA POCHOCLERA Y POCHOCLERA MINI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CAJA CUBO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CAJA PAPAS/CARAMELOS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BOLSA CARAMELOS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MANTEL INDIVIDUAL</a:t>
            </a:r>
          </a:p>
        </p:txBody>
      </p:sp>
      <p:sp>
        <p:nvSpPr>
          <p:cNvPr id="10" name="TEMATICA">
            <a:extLst>
              <a:ext uri="{FF2B5EF4-FFF2-40B4-BE49-F238E27FC236}">
                <a16:creationId xmlns:a16="http://schemas.microsoft.com/office/drawing/2014/main" id="{054E033A-73A9-45A9-9F5D-64F11207A481}"/>
              </a:ext>
            </a:extLst>
          </p:cNvPr>
          <p:cNvSpPr txBox="1"/>
          <p:nvPr/>
        </p:nvSpPr>
        <p:spPr>
          <a:xfrm>
            <a:off x="0" y="370857"/>
            <a:ext cx="7559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372703" algn="l"/>
              </a:tabLst>
            </a:pPr>
            <a:r>
              <a:rPr lang="es-AR" sz="4800">
                <a:latin typeface="Sports Bar" panose="02000500000000000000" pitchFamily="2" charset="0"/>
                <a:cs typeface="Aharoni" panose="02010803020104030203" pitchFamily="2" charset="-79"/>
              </a:rPr>
              <a:t>Danniel tigre</a:t>
            </a:r>
            <a:endParaRPr lang="es-AR" sz="4800" dirty="0">
              <a:latin typeface="Sports Bar" panose="020005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B7D35B-1B23-4D61-9F05-EF9DA8F51854}"/>
              </a:ext>
            </a:extLst>
          </p:cNvPr>
          <p:cNvSpPr/>
          <p:nvPr/>
        </p:nvSpPr>
        <p:spPr>
          <a:xfrm>
            <a:off x="2" y="3473927"/>
            <a:ext cx="7559673" cy="37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3200" dirty="0">
                <a:solidFill>
                  <a:schemeClr val="tx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CONTENIDO DEL KIT</a:t>
            </a:r>
            <a:endParaRPr lang="en-US" sz="3200" dirty="0">
              <a:solidFill>
                <a:schemeClr val="tx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996" y="9283487"/>
            <a:ext cx="1316952" cy="1316952"/>
          </a:xfrm>
          <a:prstGeom prst="rect">
            <a:avLst/>
          </a:prstGeom>
        </p:spPr>
      </p:pic>
      <p:sp>
        <p:nvSpPr>
          <p:cNvPr id="4" name="PNG 2">
            <a:extLst>
              <a:ext uri="{FF2B5EF4-FFF2-40B4-BE49-F238E27FC236}">
                <a16:creationId xmlns:a16="http://schemas.microsoft.com/office/drawing/2014/main" id="{45999593-5ED4-8896-1DD4-475F1DAF99A1}"/>
              </a:ext>
            </a:extLst>
          </p:cNvPr>
          <p:cNvSpPr>
            <a:spLocks/>
          </p:cNvSpPr>
          <p:nvPr/>
        </p:nvSpPr>
        <p:spPr>
          <a:xfrm>
            <a:off x="2699739" y="1137254"/>
            <a:ext cx="2160000" cy="2160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</p:spTree>
    <p:extLst>
      <p:ext uri="{BB962C8B-B14F-4D97-AF65-F5344CB8AC3E}">
        <p14:creationId xmlns:p14="http://schemas.microsoft.com/office/powerpoint/2010/main" val="1167359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SECUNDARIO">
            <a:extLst>
              <a:ext uri="{FF2B5EF4-FFF2-40B4-BE49-F238E27FC236}">
                <a16:creationId xmlns:a16="http://schemas.microsoft.com/office/drawing/2014/main" id="{367CF9A9-DBF2-1AEB-CDE2-0914B347E80C}"/>
              </a:ext>
            </a:extLst>
          </p:cNvPr>
          <p:cNvSpPr/>
          <p:nvPr/>
        </p:nvSpPr>
        <p:spPr>
          <a:xfrm>
            <a:off x="3804710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OLORPRIMARIO">
            <a:extLst>
              <a:ext uri="{FF2B5EF4-FFF2-40B4-BE49-F238E27FC236}">
                <a16:creationId xmlns:a16="http://schemas.microsoft.com/office/drawing/2014/main" id="{E2B2E26E-AAE5-FB44-E38F-824021BDBB2D}"/>
              </a:ext>
            </a:extLst>
          </p:cNvPr>
          <p:cNvSpPr/>
          <p:nvPr/>
        </p:nvSpPr>
        <p:spPr>
          <a:xfrm>
            <a:off x="49743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COLORPRIMARIO">
            <a:extLst>
              <a:ext uri="{FF2B5EF4-FFF2-40B4-BE49-F238E27FC236}">
                <a16:creationId xmlns:a16="http://schemas.microsoft.com/office/drawing/2014/main" id="{92D237D6-D24A-C700-BBDA-2D6BC21463C9}"/>
              </a:ext>
            </a:extLst>
          </p:cNvPr>
          <p:cNvSpPr/>
          <p:nvPr/>
        </p:nvSpPr>
        <p:spPr>
          <a:xfrm>
            <a:off x="3804710" y="5613320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COLORTERCIARIO">
            <a:extLst>
              <a:ext uri="{FF2B5EF4-FFF2-40B4-BE49-F238E27FC236}">
                <a16:creationId xmlns:a16="http://schemas.microsoft.com/office/drawing/2014/main" id="{F1FD65EE-E47B-FCFB-F168-0B4D44894065}"/>
              </a:ext>
            </a:extLst>
          </p:cNvPr>
          <p:cNvSpPr/>
          <p:nvPr/>
        </p:nvSpPr>
        <p:spPr>
          <a:xfrm>
            <a:off x="49743" y="5613320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981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DISEÑOLETRA">
            <a:extLst>
              <a:ext uri="{FF2B5EF4-FFF2-40B4-BE49-F238E27FC236}">
                <a16:creationId xmlns:a16="http://schemas.microsoft.com/office/drawing/2014/main" id="{D6DC8B7F-F896-C91A-D019-3414A88A1ECD}"/>
              </a:ext>
            </a:extLst>
          </p:cNvPr>
          <p:cNvSpPr txBox="1"/>
          <p:nvPr/>
        </p:nvSpPr>
        <p:spPr>
          <a:xfrm>
            <a:off x="3804710" y="5420216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i</a:t>
            </a:r>
          </a:p>
        </p:txBody>
      </p:sp>
      <p:sp>
        <p:nvSpPr>
          <p:cNvPr id="10" name="DISEÑOLETRA">
            <a:extLst>
              <a:ext uri="{FF2B5EF4-FFF2-40B4-BE49-F238E27FC236}">
                <a16:creationId xmlns:a16="http://schemas.microsoft.com/office/drawing/2014/main" id="{E92E8643-D3C1-6E64-2630-FA621266B385}"/>
              </a:ext>
            </a:extLst>
          </p:cNvPr>
          <p:cNvSpPr txBox="1"/>
          <p:nvPr/>
        </p:nvSpPr>
        <p:spPr>
          <a:xfrm>
            <a:off x="49743" y="5420216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l</a:t>
            </a:r>
          </a:p>
        </p:txBody>
      </p:sp>
      <p:sp>
        <p:nvSpPr>
          <p:cNvPr id="11" name="DISEÑOLETRA">
            <a:extLst>
              <a:ext uri="{FF2B5EF4-FFF2-40B4-BE49-F238E27FC236}">
                <a16:creationId xmlns:a16="http://schemas.microsoft.com/office/drawing/2014/main" id="{51F1CAB4-0E5F-E988-AA29-11B0995C20C0}"/>
              </a:ext>
            </a:extLst>
          </p:cNvPr>
          <p:cNvSpPr txBox="1"/>
          <p:nvPr/>
        </p:nvSpPr>
        <p:spPr>
          <a:xfrm>
            <a:off x="3804710" y="209421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e</a:t>
            </a:r>
          </a:p>
        </p:txBody>
      </p:sp>
      <p:sp>
        <p:nvSpPr>
          <p:cNvPr id="12" name="DISEÑOLETRA">
            <a:extLst>
              <a:ext uri="{FF2B5EF4-FFF2-40B4-BE49-F238E27FC236}">
                <a16:creationId xmlns:a16="http://schemas.microsoft.com/office/drawing/2014/main" id="{07C5B0F7-DD90-288E-15C6-DEFCE5C65A5D}"/>
              </a:ext>
            </a:extLst>
          </p:cNvPr>
          <p:cNvSpPr txBox="1"/>
          <p:nvPr/>
        </p:nvSpPr>
        <p:spPr>
          <a:xfrm>
            <a:off x="49743" y="209421"/>
            <a:ext cx="370522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f</a:t>
            </a:r>
          </a:p>
        </p:txBody>
      </p:sp>
      <p:sp>
        <p:nvSpPr>
          <p:cNvPr id="6" name="FCP">
            <a:extLst>
              <a:ext uri="{FF2B5EF4-FFF2-40B4-BE49-F238E27FC236}">
                <a16:creationId xmlns:a16="http://schemas.microsoft.com/office/drawing/2014/main" id="{46A03E74-F585-6255-55F6-377D28E9BBC3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BANDERINES ”FELIZ CUMPLEAÑOS”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023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TERCIARIO">
            <a:extLst>
              <a:ext uri="{FF2B5EF4-FFF2-40B4-BE49-F238E27FC236}">
                <a16:creationId xmlns:a16="http://schemas.microsoft.com/office/drawing/2014/main" id="{367CF9A9-DBF2-1AEB-CDE2-0914B347E80C}"/>
              </a:ext>
            </a:extLst>
          </p:cNvPr>
          <p:cNvSpPr/>
          <p:nvPr/>
        </p:nvSpPr>
        <p:spPr>
          <a:xfrm>
            <a:off x="3804710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981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OLORSECUNDARIO">
            <a:extLst>
              <a:ext uri="{FF2B5EF4-FFF2-40B4-BE49-F238E27FC236}">
                <a16:creationId xmlns:a16="http://schemas.microsoft.com/office/drawing/2014/main" id="{E2B2E26E-AAE5-FB44-E38F-824021BDBB2D}"/>
              </a:ext>
            </a:extLst>
          </p:cNvPr>
          <p:cNvSpPr/>
          <p:nvPr/>
        </p:nvSpPr>
        <p:spPr>
          <a:xfrm>
            <a:off x="49743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COLORSECUNDARIO">
            <a:extLst>
              <a:ext uri="{FF2B5EF4-FFF2-40B4-BE49-F238E27FC236}">
                <a16:creationId xmlns:a16="http://schemas.microsoft.com/office/drawing/2014/main" id="{92D237D6-D24A-C700-BBDA-2D6BC21463C9}"/>
              </a:ext>
            </a:extLst>
          </p:cNvPr>
          <p:cNvSpPr/>
          <p:nvPr/>
        </p:nvSpPr>
        <p:spPr>
          <a:xfrm>
            <a:off x="3804710" y="5613320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Carton Six" panose="020B0601010101010101" pitchFamily="34" charset="0"/>
              <a:cs typeface="Aharoni" panose="02010803020104030203" pitchFamily="2" charset="-79"/>
            </a:endParaRPr>
          </a:p>
        </p:txBody>
      </p:sp>
      <p:sp>
        <p:nvSpPr>
          <p:cNvPr id="23" name="COLORPRIMARIO">
            <a:extLst>
              <a:ext uri="{FF2B5EF4-FFF2-40B4-BE49-F238E27FC236}">
                <a16:creationId xmlns:a16="http://schemas.microsoft.com/office/drawing/2014/main" id="{F1FD65EE-E47B-FCFB-F168-0B4D44894065}"/>
              </a:ext>
            </a:extLst>
          </p:cNvPr>
          <p:cNvSpPr/>
          <p:nvPr/>
        </p:nvSpPr>
        <p:spPr>
          <a:xfrm>
            <a:off x="49743" y="5613320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Carton Six" panose="020B0601010101010101" pitchFamily="34" charset="0"/>
              <a:cs typeface="Aharoni" panose="02010803020104030203" pitchFamily="2" charset="-79"/>
            </a:endParaRPr>
          </a:p>
        </p:txBody>
      </p:sp>
      <p:sp>
        <p:nvSpPr>
          <p:cNvPr id="2" name="DISEÑOLETRA">
            <a:extLst>
              <a:ext uri="{FF2B5EF4-FFF2-40B4-BE49-F238E27FC236}">
                <a16:creationId xmlns:a16="http://schemas.microsoft.com/office/drawing/2014/main" id="{0F647EAA-0AC6-1B8A-6A33-443D0B8C6A82}"/>
              </a:ext>
            </a:extLst>
          </p:cNvPr>
          <p:cNvSpPr txBox="1"/>
          <p:nvPr/>
        </p:nvSpPr>
        <p:spPr>
          <a:xfrm>
            <a:off x="3804710" y="5467110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m</a:t>
            </a:r>
          </a:p>
        </p:txBody>
      </p:sp>
      <p:sp>
        <p:nvSpPr>
          <p:cNvPr id="7" name="DISEÑOLETRA">
            <a:extLst>
              <a:ext uri="{FF2B5EF4-FFF2-40B4-BE49-F238E27FC236}">
                <a16:creationId xmlns:a16="http://schemas.microsoft.com/office/drawing/2014/main" id="{BA8ACB0C-AFBA-1D8A-406C-73FF3BB4EF71}"/>
              </a:ext>
            </a:extLst>
          </p:cNvPr>
          <p:cNvSpPr txBox="1"/>
          <p:nvPr/>
        </p:nvSpPr>
        <p:spPr>
          <a:xfrm>
            <a:off x="49743" y="5467110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u</a:t>
            </a:r>
          </a:p>
        </p:txBody>
      </p:sp>
      <p:sp>
        <p:nvSpPr>
          <p:cNvPr id="9" name="DISEÑOLETRA">
            <a:extLst>
              <a:ext uri="{FF2B5EF4-FFF2-40B4-BE49-F238E27FC236}">
                <a16:creationId xmlns:a16="http://schemas.microsoft.com/office/drawing/2014/main" id="{644EF240-C323-97F6-4236-998443F393A3}"/>
              </a:ext>
            </a:extLst>
          </p:cNvPr>
          <p:cNvSpPr txBox="1"/>
          <p:nvPr/>
        </p:nvSpPr>
        <p:spPr>
          <a:xfrm>
            <a:off x="3804710" y="256315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c</a:t>
            </a:r>
          </a:p>
        </p:txBody>
      </p:sp>
      <p:sp>
        <p:nvSpPr>
          <p:cNvPr id="10" name="DISEÑOLETRA">
            <a:extLst>
              <a:ext uri="{FF2B5EF4-FFF2-40B4-BE49-F238E27FC236}">
                <a16:creationId xmlns:a16="http://schemas.microsoft.com/office/drawing/2014/main" id="{41C4EBB8-A57D-F7B6-CC33-40DAF496FF22}"/>
              </a:ext>
            </a:extLst>
          </p:cNvPr>
          <p:cNvSpPr txBox="1"/>
          <p:nvPr/>
        </p:nvSpPr>
        <p:spPr>
          <a:xfrm>
            <a:off x="49743" y="256315"/>
            <a:ext cx="370522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z</a:t>
            </a:r>
          </a:p>
        </p:txBody>
      </p:sp>
      <p:sp>
        <p:nvSpPr>
          <p:cNvPr id="6" name="FCP">
            <a:extLst>
              <a:ext uri="{FF2B5EF4-FFF2-40B4-BE49-F238E27FC236}">
                <a16:creationId xmlns:a16="http://schemas.microsoft.com/office/drawing/2014/main" id="{46A03E74-F585-6255-55F6-377D28E9BBC3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BANDERINES ”FELIZ CUMPLEAÑOS”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114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PRIMARIO">
            <a:extLst>
              <a:ext uri="{FF2B5EF4-FFF2-40B4-BE49-F238E27FC236}">
                <a16:creationId xmlns:a16="http://schemas.microsoft.com/office/drawing/2014/main" id="{367CF9A9-DBF2-1AEB-CDE2-0914B347E80C}"/>
              </a:ext>
            </a:extLst>
          </p:cNvPr>
          <p:cNvSpPr/>
          <p:nvPr/>
        </p:nvSpPr>
        <p:spPr>
          <a:xfrm>
            <a:off x="3804710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OLORTERCIARIO">
            <a:extLst>
              <a:ext uri="{FF2B5EF4-FFF2-40B4-BE49-F238E27FC236}">
                <a16:creationId xmlns:a16="http://schemas.microsoft.com/office/drawing/2014/main" id="{E2B2E26E-AAE5-FB44-E38F-824021BDBB2D}"/>
              </a:ext>
            </a:extLst>
          </p:cNvPr>
          <p:cNvSpPr/>
          <p:nvPr/>
        </p:nvSpPr>
        <p:spPr>
          <a:xfrm>
            <a:off x="49743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981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COLORTERCIARIO 2">
            <a:extLst>
              <a:ext uri="{FF2B5EF4-FFF2-40B4-BE49-F238E27FC236}">
                <a16:creationId xmlns:a16="http://schemas.microsoft.com/office/drawing/2014/main" id="{92D237D6-D24A-C700-BBDA-2D6BC21463C9}"/>
              </a:ext>
            </a:extLst>
          </p:cNvPr>
          <p:cNvSpPr/>
          <p:nvPr/>
        </p:nvSpPr>
        <p:spPr>
          <a:xfrm>
            <a:off x="3804710" y="5613320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981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COLORSECUNDARIO">
            <a:extLst>
              <a:ext uri="{FF2B5EF4-FFF2-40B4-BE49-F238E27FC236}">
                <a16:creationId xmlns:a16="http://schemas.microsoft.com/office/drawing/2014/main" id="{F1FD65EE-E47B-FCFB-F168-0B4D44894065}"/>
              </a:ext>
            </a:extLst>
          </p:cNvPr>
          <p:cNvSpPr/>
          <p:nvPr/>
        </p:nvSpPr>
        <p:spPr>
          <a:xfrm>
            <a:off x="49743" y="5613320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DISEÑOLETRA">
            <a:extLst>
              <a:ext uri="{FF2B5EF4-FFF2-40B4-BE49-F238E27FC236}">
                <a16:creationId xmlns:a16="http://schemas.microsoft.com/office/drawing/2014/main" id="{AD3C315F-DB50-EEDE-5C40-51C56A42D468}"/>
              </a:ext>
            </a:extLst>
          </p:cNvPr>
          <p:cNvSpPr txBox="1"/>
          <p:nvPr/>
        </p:nvSpPr>
        <p:spPr>
          <a:xfrm>
            <a:off x="3804710" y="5584339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a</a:t>
            </a:r>
          </a:p>
        </p:txBody>
      </p:sp>
      <p:sp>
        <p:nvSpPr>
          <p:cNvPr id="7" name="DISEÑOLETRA">
            <a:extLst>
              <a:ext uri="{FF2B5EF4-FFF2-40B4-BE49-F238E27FC236}">
                <a16:creationId xmlns:a16="http://schemas.microsoft.com/office/drawing/2014/main" id="{E3749D8B-3545-C47E-366B-FB6949F44FBC}"/>
              </a:ext>
            </a:extLst>
          </p:cNvPr>
          <p:cNvSpPr txBox="1"/>
          <p:nvPr/>
        </p:nvSpPr>
        <p:spPr>
          <a:xfrm>
            <a:off x="49743" y="5584339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e</a:t>
            </a:r>
          </a:p>
        </p:txBody>
      </p:sp>
      <p:sp>
        <p:nvSpPr>
          <p:cNvPr id="9" name="DISEÑOLETRA">
            <a:extLst>
              <a:ext uri="{FF2B5EF4-FFF2-40B4-BE49-F238E27FC236}">
                <a16:creationId xmlns:a16="http://schemas.microsoft.com/office/drawing/2014/main" id="{78988097-8D4D-F0C2-E58D-FBC0B1062468}"/>
              </a:ext>
            </a:extLst>
          </p:cNvPr>
          <p:cNvSpPr txBox="1"/>
          <p:nvPr/>
        </p:nvSpPr>
        <p:spPr>
          <a:xfrm>
            <a:off x="3804710" y="373544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l</a:t>
            </a:r>
          </a:p>
        </p:txBody>
      </p:sp>
      <p:sp>
        <p:nvSpPr>
          <p:cNvPr id="10" name="DISEÑOLETRA">
            <a:extLst>
              <a:ext uri="{FF2B5EF4-FFF2-40B4-BE49-F238E27FC236}">
                <a16:creationId xmlns:a16="http://schemas.microsoft.com/office/drawing/2014/main" id="{24020119-3A95-13BD-2FC3-8366FA1C0A92}"/>
              </a:ext>
            </a:extLst>
          </p:cNvPr>
          <p:cNvSpPr txBox="1"/>
          <p:nvPr/>
        </p:nvSpPr>
        <p:spPr>
          <a:xfrm>
            <a:off x="49743" y="373544"/>
            <a:ext cx="370522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FCP">
            <a:extLst>
              <a:ext uri="{FF2B5EF4-FFF2-40B4-BE49-F238E27FC236}">
                <a16:creationId xmlns:a16="http://schemas.microsoft.com/office/drawing/2014/main" id="{46A03E74-F585-6255-55F6-377D28E9BBC3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BANDERINES ”FELIZ CUMPLEAÑOS”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825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SECUNDARIO">
            <a:extLst>
              <a:ext uri="{FF2B5EF4-FFF2-40B4-BE49-F238E27FC236}">
                <a16:creationId xmlns:a16="http://schemas.microsoft.com/office/drawing/2014/main" id="{367CF9A9-DBF2-1AEB-CDE2-0914B347E80C}"/>
              </a:ext>
            </a:extLst>
          </p:cNvPr>
          <p:cNvSpPr/>
          <p:nvPr/>
        </p:nvSpPr>
        <p:spPr>
          <a:xfrm>
            <a:off x="3804710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24000"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Aachen Medium" panose="02000506050000020004" pitchFamily="2" charset="0"/>
              <a:cs typeface="Aharoni" panose="02010803020104030203" pitchFamily="2" charset="-79"/>
            </a:endParaRPr>
          </a:p>
        </p:txBody>
      </p:sp>
      <p:sp>
        <p:nvSpPr>
          <p:cNvPr id="16" name="COLORPRIMARIO">
            <a:extLst>
              <a:ext uri="{FF2B5EF4-FFF2-40B4-BE49-F238E27FC236}">
                <a16:creationId xmlns:a16="http://schemas.microsoft.com/office/drawing/2014/main" id="{E2B2E26E-AAE5-FB44-E38F-824021BDBB2D}"/>
              </a:ext>
            </a:extLst>
          </p:cNvPr>
          <p:cNvSpPr/>
          <p:nvPr/>
        </p:nvSpPr>
        <p:spPr>
          <a:xfrm>
            <a:off x="49743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s-AR" sz="35000" dirty="0">
              <a:latin typeface="Aachen Medium" panose="02000506050000020004" pitchFamily="2" charset="0"/>
              <a:cs typeface="Aharoni" panose="02010803020104030203" pitchFamily="2" charset="-79"/>
            </a:endParaRPr>
          </a:p>
        </p:txBody>
      </p:sp>
      <p:sp>
        <p:nvSpPr>
          <p:cNvPr id="20" name="COLORPRIMARIO">
            <a:extLst>
              <a:ext uri="{FF2B5EF4-FFF2-40B4-BE49-F238E27FC236}">
                <a16:creationId xmlns:a16="http://schemas.microsoft.com/office/drawing/2014/main" id="{92D237D6-D24A-C700-BBDA-2D6BC21463C9}"/>
              </a:ext>
            </a:extLst>
          </p:cNvPr>
          <p:cNvSpPr/>
          <p:nvPr/>
        </p:nvSpPr>
        <p:spPr>
          <a:xfrm>
            <a:off x="3804710" y="5613320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24000"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Aachen Medium" panose="02000506050000020004" pitchFamily="2" charset="0"/>
              <a:cs typeface="Aharoni" panose="02010803020104030203" pitchFamily="2" charset="-79"/>
            </a:endParaRPr>
          </a:p>
        </p:txBody>
      </p:sp>
      <p:sp>
        <p:nvSpPr>
          <p:cNvPr id="23" name="COLORTERCIARIO">
            <a:extLst>
              <a:ext uri="{FF2B5EF4-FFF2-40B4-BE49-F238E27FC236}">
                <a16:creationId xmlns:a16="http://schemas.microsoft.com/office/drawing/2014/main" id="{F1FD65EE-E47B-FCFB-F168-0B4D44894065}"/>
              </a:ext>
            </a:extLst>
          </p:cNvPr>
          <p:cNvSpPr/>
          <p:nvPr/>
        </p:nvSpPr>
        <p:spPr>
          <a:xfrm>
            <a:off x="49743" y="5613320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981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24000" rtlCol="0" anchor="b"/>
          <a:lstStyle/>
          <a:p>
            <a:pPr algn="ctr"/>
            <a:endParaRPr lang="es-AR" sz="35000" dirty="0">
              <a:solidFill>
                <a:schemeClr val="bg1"/>
              </a:solidFill>
              <a:latin typeface="Aachen Medium" panose="02000506050000020004" pitchFamily="2" charset="0"/>
              <a:cs typeface="Aharoni" panose="02010803020104030203" pitchFamily="2" charset="-79"/>
            </a:endParaRPr>
          </a:p>
        </p:txBody>
      </p:sp>
      <p:sp>
        <p:nvSpPr>
          <p:cNvPr id="2" name="DISEÑOLETRA">
            <a:extLst>
              <a:ext uri="{FF2B5EF4-FFF2-40B4-BE49-F238E27FC236}">
                <a16:creationId xmlns:a16="http://schemas.microsoft.com/office/drawing/2014/main" id="{FCCD82BE-9874-A203-BE59-2E5EB818A9A3}"/>
              </a:ext>
            </a:extLst>
          </p:cNvPr>
          <p:cNvSpPr txBox="1"/>
          <p:nvPr/>
        </p:nvSpPr>
        <p:spPr>
          <a:xfrm>
            <a:off x="3804710" y="5584335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!</a:t>
            </a:r>
          </a:p>
        </p:txBody>
      </p:sp>
      <p:sp>
        <p:nvSpPr>
          <p:cNvPr id="7" name="DISEÑOLETRA">
            <a:extLst>
              <a:ext uri="{FF2B5EF4-FFF2-40B4-BE49-F238E27FC236}">
                <a16:creationId xmlns:a16="http://schemas.microsoft.com/office/drawing/2014/main" id="{F5158A7A-5DA3-311C-F02E-8E409FAD92FC}"/>
              </a:ext>
            </a:extLst>
          </p:cNvPr>
          <p:cNvSpPr txBox="1"/>
          <p:nvPr/>
        </p:nvSpPr>
        <p:spPr>
          <a:xfrm>
            <a:off x="49743" y="5584335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s</a:t>
            </a:r>
          </a:p>
        </p:txBody>
      </p:sp>
      <p:sp>
        <p:nvSpPr>
          <p:cNvPr id="9" name="DISEÑOLETRA">
            <a:extLst>
              <a:ext uri="{FF2B5EF4-FFF2-40B4-BE49-F238E27FC236}">
                <a16:creationId xmlns:a16="http://schemas.microsoft.com/office/drawing/2014/main" id="{92F70B86-FFDB-F608-BD9E-97403A33157E}"/>
              </a:ext>
            </a:extLst>
          </p:cNvPr>
          <p:cNvSpPr txBox="1"/>
          <p:nvPr/>
        </p:nvSpPr>
        <p:spPr>
          <a:xfrm>
            <a:off x="3804710" y="373540"/>
            <a:ext cx="3705225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o</a:t>
            </a:r>
          </a:p>
        </p:txBody>
      </p:sp>
      <p:sp>
        <p:nvSpPr>
          <p:cNvPr id="10" name="DISEÑOLETRA">
            <a:extLst>
              <a:ext uri="{FF2B5EF4-FFF2-40B4-BE49-F238E27FC236}">
                <a16:creationId xmlns:a16="http://schemas.microsoft.com/office/drawing/2014/main" id="{D48C9915-62F1-6088-9776-1B288E0C4A59}"/>
              </a:ext>
            </a:extLst>
          </p:cNvPr>
          <p:cNvSpPr txBox="1"/>
          <p:nvPr/>
        </p:nvSpPr>
        <p:spPr>
          <a:xfrm>
            <a:off x="49743" y="373540"/>
            <a:ext cx="370522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92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ñ</a:t>
            </a:r>
          </a:p>
        </p:txBody>
      </p:sp>
      <p:sp>
        <p:nvSpPr>
          <p:cNvPr id="6" name="FCP">
            <a:extLst>
              <a:ext uri="{FF2B5EF4-FFF2-40B4-BE49-F238E27FC236}">
                <a16:creationId xmlns:a16="http://schemas.microsoft.com/office/drawing/2014/main" id="{46A03E74-F585-6255-55F6-377D28E9BBC3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BANDERINES ”FELIZ CUMPLEAÑOS”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670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LOBO">
            <a:extLst>
              <a:ext uri="{FF2B5EF4-FFF2-40B4-BE49-F238E27FC236}">
                <a16:creationId xmlns:a16="http://schemas.microsoft.com/office/drawing/2014/main" id="{7A4158EC-F00E-FC24-AA85-54CE704BC51D}"/>
              </a:ext>
            </a:extLst>
          </p:cNvPr>
          <p:cNvGrpSpPr/>
          <p:nvPr/>
        </p:nvGrpSpPr>
        <p:grpSpPr>
          <a:xfrm>
            <a:off x="227961" y="1474861"/>
            <a:ext cx="864000" cy="2129912"/>
            <a:chOff x="536600" y="1825345"/>
            <a:chExt cx="864000" cy="2129912"/>
          </a:xfrm>
          <a:noFill/>
        </p:grpSpPr>
        <p:sp>
          <p:nvSpPr>
            <p:cNvPr id="77" name="Forma libre: forma 76">
              <a:extLst>
                <a:ext uri="{FF2B5EF4-FFF2-40B4-BE49-F238E27FC236}">
                  <a16:creationId xmlns:a16="http://schemas.microsoft.com/office/drawing/2014/main" id="{7AC3E724-CFC2-E029-B33B-9D20B787F44B}"/>
                </a:ext>
              </a:extLst>
            </p:cNvPr>
            <p:cNvSpPr/>
            <p:nvPr/>
          </p:nvSpPr>
          <p:spPr>
            <a:xfrm>
              <a:off x="975983" y="2924176"/>
              <a:ext cx="157492" cy="1031081"/>
            </a:xfrm>
            <a:custGeom>
              <a:avLst/>
              <a:gdLst>
                <a:gd name="connsiteX0" fmla="*/ 43192 w 157492"/>
                <a:gd name="connsiteY0" fmla="*/ 0 h 1031081"/>
                <a:gd name="connsiteX1" fmla="*/ 64624 w 157492"/>
                <a:gd name="connsiteY1" fmla="*/ 133350 h 1031081"/>
                <a:gd name="connsiteX2" fmla="*/ 57480 w 157492"/>
                <a:gd name="connsiteY2" fmla="*/ 333375 h 1031081"/>
                <a:gd name="connsiteX3" fmla="*/ 19380 w 157492"/>
                <a:gd name="connsiteY3" fmla="*/ 492919 h 1031081"/>
                <a:gd name="connsiteX4" fmla="*/ 2711 w 157492"/>
                <a:gd name="connsiteY4" fmla="*/ 611981 h 1031081"/>
                <a:gd name="connsiteX5" fmla="*/ 2711 w 157492"/>
                <a:gd name="connsiteY5" fmla="*/ 728662 h 1031081"/>
                <a:gd name="connsiteX6" fmla="*/ 28905 w 157492"/>
                <a:gd name="connsiteY6" fmla="*/ 852487 h 1031081"/>
                <a:gd name="connsiteX7" fmla="*/ 83674 w 157492"/>
                <a:gd name="connsiteY7" fmla="*/ 940594 h 1031081"/>
                <a:gd name="connsiteX8" fmla="*/ 157492 w 157492"/>
                <a:gd name="connsiteY8" fmla="*/ 1031081 h 103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492" h="1031081">
                  <a:moveTo>
                    <a:pt x="43192" y="0"/>
                  </a:moveTo>
                  <a:cubicBezTo>
                    <a:pt x="52717" y="38894"/>
                    <a:pt x="62243" y="77788"/>
                    <a:pt x="64624" y="133350"/>
                  </a:cubicBezTo>
                  <a:cubicBezTo>
                    <a:pt x="67005" y="188912"/>
                    <a:pt x="65021" y="273447"/>
                    <a:pt x="57480" y="333375"/>
                  </a:cubicBezTo>
                  <a:cubicBezTo>
                    <a:pt x="49939" y="393303"/>
                    <a:pt x="28508" y="446485"/>
                    <a:pt x="19380" y="492919"/>
                  </a:cubicBezTo>
                  <a:cubicBezTo>
                    <a:pt x="10252" y="539353"/>
                    <a:pt x="5489" y="572691"/>
                    <a:pt x="2711" y="611981"/>
                  </a:cubicBezTo>
                  <a:cubicBezTo>
                    <a:pt x="-67" y="651272"/>
                    <a:pt x="-1655" y="688578"/>
                    <a:pt x="2711" y="728662"/>
                  </a:cubicBezTo>
                  <a:cubicBezTo>
                    <a:pt x="7077" y="768746"/>
                    <a:pt x="15411" y="817165"/>
                    <a:pt x="28905" y="852487"/>
                  </a:cubicBezTo>
                  <a:cubicBezTo>
                    <a:pt x="42399" y="887809"/>
                    <a:pt x="62243" y="910828"/>
                    <a:pt x="83674" y="940594"/>
                  </a:cubicBezTo>
                  <a:cubicBezTo>
                    <a:pt x="105105" y="970360"/>
                    <a:pt x="131298" y="1000720"/>
                    <a:pt x="157492" y="1031081"/>
                  </a:cubicBezTo>
                </a:path>
              </a:pathLst>
            </a:cu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8" name="COLORSECUNDARIO">
              <a:extLst>
                <a:ext uri="{FF2B5EF4-FFF2-40B4-BE49-F238E27FC236}">
                  <a16:creationId xmlns:a16="http://schemas.microsoft.com/office/drawing/2014/main" id="{FC810A5E-22D0-189C-A00E-AEE35480274D}"/>
                </a:ext>
              </a:extLst>
            </p:cNvPr>
            <p:cNvSpPr/>
            <p:nvPr/>
          </p:nvSpPr>
          <p:spPr>
            <a:xfrm rot="21225483">
              <a:off x="949252" y="2808680"/>
              <a:ext cx="107648" cy="121026"/>
            </a:xfrm>
            <a:prstGeom prst="triangl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9" name="COLORSECUNDARIO">
              <a:extLst>
                <a:ext uri="{FF2B5EF4-FFF2-40B4-BE49-F238E27FC236}">
                  <a16:creationId xmlns:a16="http://schemas.microsoft.com/office/drawing/2014/main" id="{2E486D39-136E-CDE6-34E2-4DBBB8C13E78}"/>
                </a:ext>
              </a:extLst>
            </p:cNvPr>
            <p:cNvSpPr/>
            <p:nvPr/>
          </p:nvSpPr>
          <p:spPr>
            <a:xfrm>
              <a:off x="536600" y="1825345"/>
              <a:ext cx="864000" cy="103064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noFill/>
              </a:endParaRPr>
            </a:p>
          </p:txBody>
        </p: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31A44F11-15B9-E296-1600-BD96CD8794DD}"/>
                </a:ext>
              </a:extLst>
            </p:cNvPr>
            <p:cNvSpPr/>
            <p:nvPr/>
          </p:nvSpPr>
          <p:spPr>
            <a:xfrm rot="20191279">
              <a:off x="1212244" y="2139419"/>
              <a:ext cx="90081" cy="1484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6CCD7BB1-B498-CB56-602B-567DC303AB86}"/>
                </a:ext>
              </a:extLst>
            </p:cNvPr>
            <p:cNvSpPr/>
            <p:nvPr/>
          </p:nvSpPr>
          <p:spPr>
            <a:xfrm rot="19304254">
              <a:off x="1024358" y="1889305"/>
              <a:ext cx="169619" cy="2791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2" name="GOBLO">
            <a:extLst>
              <a:ext uri="{FF2B5EF4-FFF2-40B4-BE49-F238E27FC236}">
                <a16:creationId xmlns:a16="http://schemas.microsoft.com/office/drawing/2014/main" id="{4314CE78-6A25-F2A5-AA58-7A667418D8E8}"/>
              </a:ext>
            </a:extLst>
          </p:cNvPr>
          <p:cNvGrpSpPr/>
          <p:nvPr/>
        </p:nvGrpSpPr>
        <p:grpSpPr>
          <a:xfrm>
            <a:off x="95105" y="4758151"/>
            <a:ext cx="972000" cy="2384281"/>
            <a:chOff x="236108" y="3777580"/>
            <a:chExt cx="972000" cy="2384281"/>
          </a:xfrm>
          <a:noFill/>
        </p:grpSpPr>
        <p:sp>
          <p:nvSpPr>
            <p:cNvPr id="83" name="Forma libre: forma 82">
              <a:extLst>
                <a:ext uri="{FF2B5EF4-FFF2-40B4-BE49-F238E27FC236}">
                  <a16:creationId xmlns:a16="http://schemas.microsoft.com/office/drawing/2014/main" id="{86571DF4-1E98-84BC-6E80-C6DC6A995C11}"/>
                </a:ext>
              </a:extLst>
            </p:cNvPr>
            <p:cNvSpPr/>
            <p:nvPr/>
          </p:nvSpPr>
          <p:spPr>
            <a:xfrm>
              <a:off x="720490" y="4994738"/>
              <a:ext cx="166340" cy="1167123"/>
            </a:xfrm>
            <a:custGeom>
              <a:avLst/>
              <a:gdLst>
                <a:gd name="connsiteX0" fmla="*/ 46871 w 166340"/>
                <a:gd name="connsiteY0" fmla="*/ 0 h 1167123"/>
                <a:gd name="connsiteX1" fmla="*/ 74441 w 166340"/>
                <a:gd name="connsiteY1" fmla="*/ 119469 h 1167123"/>
                <a:gd name="connsiteX2" fmla="*/ 79036 w 166340"/>
                <a:gd name="connsiteY2" fmla="*/ 271103 h 1167123"/>
                <a:gd name="connsiteX3" fmla="*/ 46871 w 166340"/>
                <a:gd name="connsiteY3" fmla="*/ 487067 h 1167123"/>
                <a:gd name="connsiteX4" fmla="*/ 14706 w 166340"/>
                <a:gd name="connsiteY4" fmla="*/ 615726 h 1167123"/>
                <a:gd name="connsiteX5" fmla="*/ 5516 w 166340"/>
                <a:gd name="connsiteY5" fmla="*/ 716816 h 1167123"/>
                <a:gd name="connsiteX6" fmla="*/ 921 w 166340"/>
                <a:gd name="connsiteY6" fmla="*/ 840880 h 1167123"/>
                <a:gd name="connsiteX7" fmla="*/ 23896 w 166340"/>
                <a:gd name="connsiteY7" fmla="*/ 946564 h 1167123"/>
                <a:gd name="connsiteX8" fmla="*/ 65251 w 166340"/>
                <a:gd name="connsiteY8" fmla="*/ 1056844 h 1167123"/>
                <a:gd name="connsiteX9" fmla="*/ 111200 w 166340"/>
                <a:gd name="connsiteY9" fmla="*/ 1107389 h 1167123"/>
                <a:gd name="connsiteX10" fmla="*/ 166340 w 166340"/>
                <a:gd name="connsiteY10" fmla="*/ 1167123 h 116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340" h="1167123">
                  <a:moveTo>
                    <a:pt x="46871" y="0"/>
                  </a:moveTo>
                  <a:cubicBezTo>
                    <a:pt x="57975" y="37142"/>
                    <a:pt x="69080" y="74285"/>
                    <a:pt x="74441" y="119469"/>
                  </a:cubicBezTo>
                  <a:cubicBezTo>
                    <a:pt x="79802" y="164653"/>
                    <a:pt x="83631" y="209837"/>
                    <a:pt x="79036" y="271103"/>
                  </a:cubicBezTo>
                  <a:cubicBezTo>
                    <a:pt x="74441" y="332369"/>
                    <a:pt x="57593" y="429630"/>
                    <a:pt x="46871" y="487067"/>
                  </a:cubicBezTo>
                  <a:cubicBezTo>
                    <a:pt x="36149" y="544504"/>
                    <a:pt x="21598" y="577435"/>
                    <a:pt x="14706" y="615726"/>
                  </a:cubicBezTo>
                  <a:cubicBezTo>
                    <a:pt x="7814" y="654017"/>
                    <a:pt x="7813" y="679290"/>
                    <a:pt x="5516" y="716816"/>
                  </a:cubicBezTo>
                  <a:cubicBezTo>
                    <a:pt x="3219" y="754342"/>
                    <a:pt x="-2142" y="802589"/>
                    <a:pt x="921" y="840880"/>
                  </a:cubicBezTo>
                  <a:cubicBezTo>
                    <a:pt x="3984" y="879171"/>
                    <a:pt x="13174" y="910570"/>
                    <a:pt x="23896" y="946564"/>
                  </a:cubicBezTo>
                  <a:cubicBezTo>
                    <a:pt x="34618" y="982558"/>
                    <a:pt x="50700" y="1030040"/>
                    <a:pt x="65251" y="1056844"/>
                  </a:cubicBezTo>
                  <a:cubicBezTo>
                    <a:pt x="79802" y="1083648"/>
                    <a:pt x="111200" y="1107389"/>
                    <a:pt x="111200" y="1107389"/>
                  </a:cubicBezTo>
                  <a:lnTo>
                    <a:pt x="166340" y="1167123"/>
                  </a:lnTo>
                </a:path>
              </a:pathLst>
            </a:cu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4" name="COLORPRIMARIO">
              <a:extLst>
                <a:ext uri="{FF2B5EF4-FFF2-40B4-BE49-F238E27FC236}">
                  <a16:creationId xmlns:a16="http://schemas.microsoft.com/office/drawing/2014/main" id="{0F8B71D1-DDCD-DBCA-3C06-66431CF19C51}"/>
                </a:ext>
              </a:extLst>
            </p:cNvPr>
            <p:cNvSpPr/>
            <p:nvPr/>
          </p:nvSpPr>
          <p:spPr>
            <a:xfrm>
              <a:off x="236108" y="3777580"/>
              <a:ext cx="972000" cy="11460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noFill/>
              </a:endParaRPr>
            </a:p>
          </p:txBody>
        </p:sp>
        <p:sp>
          <p:nvSpPr>
            <p:cNvPr id="85" name="COLORPRIMARIO">
              <a:extLst>
                <a:ext uri="{FF2B5EF4-FFF2-40B4-BE49-F238E27FC236}">
                  <a16:creationId xmlns:a16="http://schemas.microsoft.com/office/drawing/2014/main" id="{E82DD29C-9CA0-5B8A-B793-D423197F670F}"/>
                </a:ext>
              </a:extLst>
            </p:cNvPr>
            <p:cNvSpPr/>
            <p:nvPr/>
          </p:nvSpPr>
          <p:spPr>
            <a:xfrm rot="21225483">
              <a:off x="705531" y="4896861"/>
              <a:ext cx="107648" cy="12102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1F5BD566-39BE-00D2-771C-A6FBECD7C0AF}"/>
                </a:ext>
              </a:extLst>
            </p:cNvPr>
            <p:cNvSpPr/>
            <p:nvPr/>
          </p:nvSpPr>
          <p:spPr>
            <a:xfrm rot="20191279">
              <a:off x="995686" y="4148440"/>
              <a:ext cx="90081" cy="1484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4D951911-973F-B02F-2B2C-EDA8D034D34B}"/>
                </a:ext>
              </a:extLst>
            </p:cNvPr>
            <p:cNvSpPr/>
            <p:nvPr/>
          </p:nvSpPr>
          <p:spPr>
            <a:xfrm rot="19304254">
              <a:off x="779259" y="3845284"/>
              <a:ext cx="169619" cy="2791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8" name="GLOBO">
            <a:extLst>
              <a:ext uri="{FF2B5EF4-FFF2-40B4-BE49-F238E27FC236}">
                <a16:creationId xmlns:a16="http://schemas.microsoft.com/office/drawing/2014/main" id="{3BB16DBC-28F8-ADC1-1EFE-7CDE6FB6C8CB}"/>
              </a:ext>
            </a:extLst>
          </p:cNvPr>
          <p:cNvGrpSpPr/>
          <p:nvPr/>
        </p:nvGrpSpPr>
        <p:grpSpPr>
          <a:xfrm>
            <a:off x="6452559" y="3573480"/>
            <a:ext cx="897747" cy="2174831"/>
            <a:chOff x="6111285" y="3443982"/>
            <a:chExt cx="897747" cy="2174831"/>
          </a:xfrm>
          <a:noFill/>
        </p:grpSpPr>
        <p:sp>
          <p:nvSpPr>
            <p:cNvPr id="89" name="Forma libre: forma 88">
              <a:extLst>
                <a:ext uri="{FF2B5EF4-FFF2-40B4-BE49-F238E27FC236}">
                  <a16:creationId xmlns:a16="http://schemas.microsoft.com/office/drawing/2014/main" id="{5D5B7618-4D98-AF2D-EAD5-28AF43B316E2}"/>
                </a:ext>
              </a:extLst>
            </p:cNvPr>
            <p:cNvSpPr/>
            <p:nvPr/>
          </p:nvSpPr>
          <p:spPr>
            <a:xfrm>
              <a:off x="6570561" y="4562007"/>
              <a:ext cx="138504" cy="1056806"/>
            </a:xfrm>
            <a:custGeom>
              <a:avLst/>
              <a:gdLst>
                <a:gd name="connsiteX0" fmla="*/ 20638 w 141073"/>
                <a:gd name="connsiteY0" fmla="*/ 0 h 1056806"/>
                <a:gd name="connsiteX1" fmla="*/ 13143 w 141073"/>
                <a:gd name="connsiteY1" fmla="*/ 79947 h 1056806"/>
                <a:gd name="connsiteX2" fmla="*/ 652 w 141073"/>
                <a:gd name="connsiteY2" fmla="*/ 164891 h 1056806"/>
                <a:gd name="connsiteX3" fmla="*/ 5648 w 141073"/>
                <a:gd name="connsiteY3" fmla="*/ 232347 h 1056806"/>
                <a:gd name="connsiteX4" fmla="*/ 38127 w 141073"/>
                <a:gd name="connsiteY4" fmla="*/ 364760 h 1056806"/>
                <a:gd name="connsiteX5" fmla="*/ 78101 w 141073"/>
                <a:gd name="connsiteY5" fmla="*/ 492177 h 1056806"/>
                <a:gd name="connsiteX6" fmla="*/ 123071 w 141073"/>
                <a:gd name="connsiteY6" fmla="*/ 619593 h 1056806"/>
                <a:gd name="connsiteX7" fmla="*/ 140560 w 141073"/>
                <a:gd name="connsiteY7" fmla="*/ 727023 h 1056806"/>
                <a:gd name="connsiteX8" fmla="*/ 105583 w 141073"/>
                <a:gd name="connsiteY8" fmla="*/ 921895 h 1056806"/>
                <a:gd name="connsiteX9" fmla="*/ 30632 w 141073"/>
                <a:gd name="connsiteY9" fmla="*/ 1056806 h 1056806"/>
                <a:gd name="connsiteX0" fmla="*/ 20114 w 140549"/>
                <a:gd name="connsiteY0" fmla="*/ 0 h 1056806"/>
                <a:gd name="connsiteX1" fmla="*/ 5475 w 140549"/>
                <a:gd name="connsiteY1" fmla="*/ 79947 h 1056806"/>
                <a:gd name="connsiteX2" fmla="*/ 128 w 140549"/>
                <a:gd name="connsiteY2" fmla="*/ 164891 h 1056806"/>
                <a:gd name="connsiteX3" fmla="*/ 5124 w 140549"/>
                <a:gd name="connsiteY3" fmla="*/ 232347 h 1056806"/>
                <a:gd name="connsiteX4" fmla="*/ 37603 w 140549"/>
                <a:gd name="connsiteY4" fmla="*/ 364760 h 1056806"/>
                <a:gd name="connsiteX5" fmla="*/ 77577 w 140549"/>
                <a:gd name="connsiteY5" fmla="*/ 492177 h 1056806"/>
                <a:gd name="connsiteX6" fmla="*/ 122547 w 140549"/>
                <a:gd name="connsiteY6" fmla="*/ 619593 h 1056806"/>
                <a:gd name="connsiteX7" fmla="*/ 140036 w 140549"/>
                <a:gd name="connsiteY7" fmla="*/ 727023 h 1056806"/>
                <a:gd name="connsiteX8" fmla="*/ 105059 w 140549"/>
                <a:gd name="connsiteY8" fmla="*/ 921895 h 1056806"/>
                <a:gd name="connsiteX9" fmla="*/ 30108 w 140549"/>
                <a:gd name="connsiteY9" fmla="*/ 1056806 h 1056806"/>
                <a:gd name="connsiteX0" fmla="*/ 24749 w 145184"/>
                <a:gd name="connsiteY0" fmla="*/ 0 h 1056806"/>
                <a:gd name="connsiteX1" fmla="*/ 10110 w 145184"/>
                <a:gd name="connsiteY1" fmla="*/ 79947 h 1056806"/>
                <a:gd name="connsiteX2" fmla="*/ 0 w 145184"/>
                <a:gd name="connsiteY2" fmla="*/ 160128 h 1056806"/>
                <a:gd name="connsiteX3" fmla="*/ 9759 w 145184"/>
                <a:gd name="connsiteY3" fmla="*/ 232347 h 1056806"/>
                <a:gd name="connsiteX4" fmla="*/ 42238 w 145184"/>
                <a:gd name="connsiteY4" fmla="*/ 364760 h 1056806"/>
                <a:gd name="connsiteX5" fmla="*/ 82212 w 145184"/>
                <a:gd name="connsiteY5" fmla="*/ 492177 h 1056806"/>
                <a:gd name="connsiteX6" fmla="*/ 127182 w 145184"/>
                <a:gd name="connsiteY6" fmla="*/ 619593 h 1056806"/>
                <a:gd name="connsiteX7" fmla="*/ 144671 w 145184"/>
                <a:gd name="connsiteY7" fmla="*/ 727023 h 1056806"/>
                <a:gd name="connsiteX8" fmla="*/ 109694 w 145184"/>
                <a:gd name="connsiteY8" fmla="*/ 921895 h 1056806"/>
                <a:gd name="connsiteX9" fmla="*/ 34743 w 145184"/>
                <a:gd name="connsiteY9" fmla="*/ 1056806 h 1056806"/>
                <a:gd name="connsiteX0" fmla="*/ 20114 w 140549"/>
                <a:gd name="connsiteY0" fmla="*/ 0 h 1056806"/>
                <a:gd name="connsiteX1" fmla="*/ 5475 w 140549"/>
                <a:gd name="connsiteY1" fmla="*/ 79947 h 1056806"/>
                <a:gd name="connsiteX2" fmla="*/ 128 w 140549"/>
                <a:gd name="connsiteY2" fmla="*/ 152984 h 1056806"/>
                <a:gd name="connsiteX3" fmla="*/ 5124 w 140549"/>
                <a:gd name="connsiteY3" fmla="*/ 232347 h 1056806"/>
                <a:gd name="connsiteX4" fmla="*/ 37603 w 140549"/>
                <a:gd name="connsiteY4" fmla="*/ 364760 h 1056806"/>
                <a:gd name="connsiteX5" fmla="*/ 77577 w 140549"/>
                <a:gd name="connsiteY5" fmla="*/ 492177 h 1056806"/>
                <a:gd name="connsiteX6" fmla="*/ 122547 w 140549"/>
                <a:gd name="connsiteY6" fmla="*/ 619593 h 1056806"/>
                <a:gd name="connsiteX7" fmla="*/ 140036 w 140549"/>
                <a:gd name="connsiteY7" fmla="*/ 727023 h 1056806"/>
                <a:gd name="connsiteX8" fmla="*/ 105059 w 140549"/>
                <a:gd name="connsiteY8" fmla="*/ 921895 h 1056806"/>
                <a:gd name="connsiteX9" fmla="*/ 30108 w 140549"/>
                <a:gd name="connsiteY9" fmla="*/ 1056806 h 1056806"/>
                <a:gd name="connsiteX0" fmla="*/ 20114 w 140520"/>
                <a:gd name="connsiteY0" fmla="*/ 0 h 1056806"/>
                <a:gd name="connsiteX1" fmla="*/ 5475 w 140520"/>
                <a:gd name="connsiteY1" fmla="*/ 79947 h 1056806"/>
                <a:gd name="connsiteX2" fmla="*/ 128 w 140520"/>
                <a:gd name="connsiteY2" fmla="*/ 152984 h 1056806"/>
                <a:gd name="connsiteX3" fmla="*/ 5124 w 140520"/>
                <a:gd name="connsiteY3" fmla="*/ 232347 h 1056806"/>
                <a:gd name="connsiteX4" fmla="*/ 37603 w 140520"/>
                <a:gd name="connsiteY4" fmla="*/ 364760 h 1056806"/>
                <a:gd name="connsiteX5" fmla="*/ 82339 w 140520"/>
                <a:gd name="connsiteY5" fmla="*/ 487414 h 1056806"/>
                <a:gd name="connsiteX6" fmla="*/ 122547 w 140520"/>
                <a:gd name="connsiteY6" fmla="*/ 619593 h 1056806"/>
                <a:gd name="connsiteX7" fmla="*/ 140036 w 140520"/>
                <a:gd name="connsiteY7" fmla="*/ 727023 h 1056806"/>
                <a:gd name="connsiteX8" fmla="*/ 105059 w 140520"/>
                <a:gd name="connsiteY8" fmla="*/ 921895 h 1056806"/>
                <a:gd name="connsiteX9" fmla="*/ 30108 w 140520"/>
                <a:gd name="connsiteY9" fmla="*/ 1056806 h 1056806"/>
                <a:gd name="connsiteX0" fmla="*/ 20114 w 140746"/>
                <a:gd name="connsiteY0" fmla="*/ 0 h 1056806"/>
                <a:gd name="connsiteX1" fmla="*/ 5475 w 140746"/>
                <a:gd name="connsiteY1" fmla="*/ 79947 h 1056806"/>
                <a:gd name="connsiteX2" fmla="*/ 128 w 140746"/>
                <a:gd name="connsiteY2" fmla="*/ 152984 h 1056806"/>
                <a:gd name="connsiteX3" fmla="*/ 5124 w 140746"/>
                <a:gd name="connsiteY3" fmla="*/ 232347 h 1056806"/>
                <a:gd name="connsiteX4" fmla="*/ 37603 w 140746"/>
                <a:gd name="connsiteY4" fmla="*/ 364760 h 1056806"/>
                <a:gd name="connsiteX5" fmla="*/ 82339 w 140746"/>
                <a:gd name="connsiteY5" fmla="*/ 487414 h 1056806"/>
                <a:gd name="connsiteX6" fmla="*/ 124928 w 140746"/>
                <a:gd name="connsiteY6" fmla="*/ 610068 h 1056806"/>
                <a:gd name="connsiteX7" fmla="*/ 140036 w 140746"/>
                <a:gd name="connsiteY7" fmla="*/ 727023 h 1056806"/>
                <a:gd name="connsiteX8" fmla="*/ 105059 w 140746"/>
                <a:gd name="connsiteY8" fmla="*/ 921895 h 1056806"/>
                <a:gd name="connsiteX9" fmla="*/ 30108 w 140746"/>
                <a:gd name="connsiteY9" fmla="*/ 1056806 h 1056806"/>
                <a:gd name="connsiteX0" fmla="*/ 20114 w 138504"/>
                <a:gd name="connsiteY0" fmla="*/ 0 h 1056806"/>
                <a:gd name="connsiteX1" fmla="*/ 5475 w 138504"/>
                <a:gd name="connsiteY1" fmla="*/ 79947 h 1056806"/>
                <a:gd name="connsiteX2" fmla="*/ 128 w 138504"/>
                <a:gd name="connsiteY2" fmla="*/ 152984 h 1056806"/>
                <a:gd name="connsiteX3" fmla="*/ 5124 w 138504"/>
                <a:gd name="connsiteY3" fmla="*/ 232347 h 1056806"/>
                <a:gd name="connsiteX4" fmla="*/ 37603 w 138504"/>
                <a:gd name="connsiteY4" fmla="*/ 364760 h 1056806"/>
                <a:gd name="connsiteX5" fmla="*/ 82339 w 138504"/>
                <a:gd name="connsiteY5" fmla="*/ 487414 h 1056806"/>
                <a:gd name="connsiteX6" fmla="*/ 124928 w 138504"/>
                <a:gd name="connsiteY6" fmla="*/ 610068 h 1056806"/>
                <a:gd name="connsiteX7" fmla="*/ 137655 w 138504"/>
                <a:gd name="connsiteY7" fmla="*/ 755598 h 1056806"/>
                <a:gd name="connsiteX8" fmla="*/ 105059 w 138504"/>
                <a:gd name="connsiteY8" fmla="*/ 921895 h 1056806"/>
                <a:gd name="connsiteX9" fmla="*/ 30108 w 138504"/>
                <a:gd name="connsiteY9" fmla="*/ 1056806 h 105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04" h="1056806">
                  <a:moveTo>
                    <a:pt x="20114" y="0"/>
                  </a:moveTo>
                  <a:cubicBezTo>
                    <a:pt x="18032" y="26232"/>
                    <a:pt x="8806" y="54450"/>
                    <a:pt x="5475" y="79947"/>
                  </a:cubicBezTo>
                  <a:cubicBezTo>
                    <a:pt x="2144" y="105444"/>
                    <a:pt x="187" y="127584"/>
                    <a:pt x="128" y="152984"/>
                  </a:cubicBezTo>
                  <a:cubicBezTo>
                    <a:pt x="70" y="178384"/>
                    <a:pt x="-1122" y="197051"/>
                    <a:pt x="5124" y="232347"/>
                  </a:cubicBezTo>
                  <a:cubicBezTo>
                    <a:pt x="11370" y="267643"/>
                    <a:pt x="24734" y="322249"/>
                    <a:pt x="37603" y="364760"/>
                  </a:cubicBezTo>
                  <a:cubicBezTo>
                    <a:pt x="50472" y="407271"/>
                    <a:pt x="67785" y="446529"/>
                    <a:pt x="82339" y="487414"/>
                  </a:cubicBezTo>
                  <a:cubicBezTo>
                    <a:pt x="96893" y="528299"/>
                    <a:pt x="115709" y="565371"/>
                    <a:pt x="124928" y="610068"/>
                  </a:cubicBezTo>
                  <a:cubicBezTo>
                    <a:pt x="134147" y="654765"/>
                    <a:pt x="140966" y="703627"/>
                    <a:pt x="137655" y="755598"/>
                  </a:cubicBezTo>
                  <a:cubicBezTo>
                    <a:pt x="134344" y="807569"/>
                    <a:pt x="123380" y="866931"/>
                    <a:pt x="105059" y="921895"/>
                  </a:cubicBezTo>
                  <a:cubicBezTo>
                    <a:pt x="86738" y="976859"/>
                    <a:pt x="50511" y="1036403"/>
                    <a:pt x="30108" y="1056806"/>
                  </a:cubicBezTo>
                </a:path>
              </a:pathLst>
            </a:cu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0" name="COLORSECUNDARIO">
              <a:extLst>
                <a:ext uri="{FF2B5EF4-FFF2-40B4-BE49-F238E27FC236}">
                  <a16:creationId xmlns:a16="http://schemas.microsoft.com/office/drawing/2014/main" id="{149E92DB-1B50-04E8-F272-376E994210FA}"/>
                </a:ext>
              </a:extLst>
            </p:cNvPr>
            <p:cNvSpPr/>
            <p:nvPr/>
          </p:nvSpPr>
          <p:spPr>
            <a:xfrm rot="21271903">
              <a:off x="6536768" y="4464571"/>
              <a:ext cx="98879" cy="106607"/>
            </a:xfrm>
            <a:prstGeom prst="triangl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1" name="COLORSECUNDARIO">
              <a:extLst>
                <a:ext uri="{FF2B5EF4-FFF2-40B4-BE49-F238E27FC236}">
                  <a16:creationId xmlns:a16="http://schemas.microsoft.com/office/drawing/2014/main" id="{60802ECB-5021-544A-A3B2-CBD9D966801B}"/>
                </a:ext>
              </a:extLst>
            </p:cNvPr>
            <p:cNvSpPr/>
            <p:nvPr/>
          </p:nvSpPr>
          <p:spPr>
            <a:xfrm rot="21132154">
              <a:off x="6111285" y="3443982"/>
              <a:ext cx="897747" cy="1056653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noFill/>
              </a:endParaRPr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1C7CFEC7-A59E-0500-7B4E-46F43C999FAD}"/>
                </a:ext>
              </a:extLst>
            </p:cNvPr>
            <p:cNvSpPr/>
            <p:nvPr/>
          </p:nvSpPr>
          <p:spPr>
            <a:xfrm rot="19823010">
              <a:off x="6802000" y="3733552"/>
              <a:ext cx="90081" cy="1484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3" name="Elipse 92">
              <a:extLst>
                <a:ext uri="{FF2B5EF4-FFF2-40B4-BE49-F238E27FC236}">
                  <a16:creationId xmlns:a16="http://schemas.microsoft.com/office/drawing/2014/main" id="{D31E038B-9660-C0A8-6823-CC9334327AA6}"/>
                </a:ext>
              </a:extLst>
            </p:cNvPr>
            <p:cNvSpPr/>
            <p:nvPr/>
          </p:nvSpPr>
          <p:spPr>
            <a:xfrm rot="18509300">
              <a:off x="6592650" y="3482577"/>
              <a:ext cx="169619" cy="2791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17" name="COLORSECUNDARIO">
            <a:extLst>
              <a:ext uri="{FF2B5EF4-FFF2-40B4-BE49-F238E27FC236}">
                <a16:creationId xmlns:a16="http://schemas.microsoft.com/office/drawing/2014/main" id="{856EE5FD-40D7-1C8F-46F3-92767F5F92CB}"/>
              </a:ext>
            </a:extLst>
          </p:cNvPr>
          <p:cNvSpPr/>
          <p:nvPr/>
        </p:nvSpPr>
        <p:spPr>
          <a:xfrm>
            <a:off x="6922659" y="4461341"/>
            <a:ext cx="119553" cy="126264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8" name="COLORSECUNDARIO">
            <a:extLst>
              <a:ext uri="{FF2B5EF4-FFF2-40B4-BE49-F238E27FC236}">
                <a16:creationId xmlns:a16="http://schemas.microsoft.com/office/drawing/2014/main" id="{25D5BCC9-0B40-3076-D191-A3B3E0C67EE6}"/>
              </a:ext>
            </a:extLst>
          </p:cNvPr>
          <p:cNvSpPr/>
          <p:nvPr/>
        </p:nvSpPr>
        <p:spPr>
          <a:xfrm rot="19806687">
            <a:off x="6539540" y="5707105"/>
            <a:ext cx="101050" cy="126264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9" name="COLORSECUNDARIO">
            <a:extLst>
              <a:ext uri="{FF2B5EF4-FFF2-40B4-BE49-F238E27FC236}">
                <a16:creationId xmlns:a16="http://schemas.microsoft.com/office/drawing/2014/main" id="{27E69290-F2BF-911F-F65B-FCCBB0CEB88B}"/>
              </a:ext>
            </a:extLst>
          </p:cNvPr>
          <p:cNvSpPr/>
          <p:nvPr/>
        </p:nvSpPr>
        <p:spPr>
          <a:xfrm rot="16573635">
            <a:off x="7162283" y="5221301"/>
            <a:ext cx="144000" cy="144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0" name="COLORSECUNDARIO">
            <a:extLst>
              <a:ext uri="{FF2B5EF4-FFF2-40B4-BE49-F238E27FC236}">
                <a16:creationId xmlns:a16="http://schemas.microsoft.com/office/drawing/2014/main" id="{80DBA0B9-AA58-D7E4-5BDA-03E77A00781C}"/>
              </a:ext>
            </a:extLst>
          </p:cNvPr>
          <p:cNvSpPr/>
          <p:nvPr/>
        </p:nvSpPr>
        <p:spPr>
          <a:xfrm rot="19214399">
            <a:off x="6185137" y="3763851"/>
            <a:ext cx="144000" cy="144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1" name="COLORPRIMARIO">
            <a:extLst>
              <a:ext uri="{FF2B5EF4-FFF2-40B4-BE49-F238E27FC236}">
                <a16:creationId xmlns:a16="http://schemas.microsoft.com/office/drawing/2014/main" id="{25687AB5-C9F8-45FE-2658-DA359726F505}"/>
              </a:ext>
            </a:extLst>
          </p:cNvPr>
          <p:cNvSpPr/>
          <p:nvPr/>
        </p:nvSpPr>
        <p:spPr>
          <a:xfrm rot="9600000">
            <a:off x="6806121" y="6691608"/>
            <a:ext cx="144000" cy="144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2" name="COLORSECUNDARIO">
            <a:extLst>
              <a:ext uri="{FF2B5EF4-FFF2-40B4-BE49-F238E27FC236}">
                <a16:creationId xmlns:a16="http://schemas.microsoft.com/office/drawing/2014/main" id="{AA8BCE33-A34A-F8BA-72B2-22FA18D9A258}"/>
              </a:ext>
            </a:extLst>
          </p:cNvPr>
          <p:cNvSpPr/>
          <p:nvPr/>
        </p:nvSpPr>
        <p:spPr>
          <a:xfrm rot="11128225">
            <a:off x="6792373" y="6121338"/>
            <a:ext cx="144000" cy="144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3" name="COLORPRIMARIO">
            <a:extLst>
              <a:ext uri="{FF2B5EF4-FFF2-40B4-BE49-F238E27FC236}">
                <a16:creationId xmlns:a16="http://schemas.microsoft.com/office/drawing/2014/main" id="{ADF1E2D8-0ADE-7F4A-881A-7B9564585C21}"/>
              </a:ext>
            </a:extLst>
          </p:cNvPr>
          <p:cNvSpPr/>
          <p:nvPr/>
        </p:nvSpPr>
        <p:spPr>
          <a:xfrm rot="10800000">
            <a:off x="5980345" y="6537156"/>
            <a:ext cx="144000" cy="144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4" name="COLORPRIMARIO">
            <a:extLst>
              <a:ext uri="{FF2B5EF4-FFF2-40B4-BE49-F238E27FC236}">
                <a16:creationId xmlns:a16="http://schemas.microsoft.com/office/drawing/2014/main" id="{8C12CFF8-9F66-5566-AEB3-C35EE67817C6}"/>
              </a:ext>
            </a:extLst>
          </p:cNvPr>
          <p:cNvSpPr/>
          <p:nvPr/>
        </p:nvSpPr>
        <p:spPr>
          <a:xfrm rot="2653655">
            <a:off x="6380885" y="7164012"/>
            <a:ext cx="137731" cy="14894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25" name="COLORSECUNDARIO">
            <a:extLst>
              <a:ext uri="{FF2B5EF4-FFF2-40B4-BE49-F238E27FC236}">
                <a16:creationId xmlns:a16="http://schemas.microsoft.com/office/drawing/2014/main" id="{38428A8D-DE89-DA26-D6D5-629C935EC2AF}"/>
              </a:ext>
            </a:extLst>
          </p:cNvPr>
          <p:cNvSpPr/>
          <p:nvPr/>
        </p:nvSpPr>
        <p:spPr>
          <a:xfrm rot="21123764">
            <a:off x="6860949" y="7507730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26" name="COLORSECUNDARIO">
            <a:extLst>
              <a:ext uri="{FF2B5EF4-FFF2-40B4-BE49-F238E27FC236}">
                <a16:creationId xmlns:a16="http://schemas.microsoft.com/office/drawing/2014/main" id="{5495C2E7-C79E-54BE-9944-23DEE8CB831C}"/>
              </a:ext>
            </a:extLst>
          </p:cNvPr>
          <p:cNvSpPr/>
          <p:nvPr/>
        </p:nvSpPr>
        <p:spPr>
          <a:xfrm rot="18411480">
            <a:off x="6942056" y="7978583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27" name="COLORSECUNDARIO">
            <a:extLst>
              <a:ext uri="{FF2B5EF4-FFF2-40B4-BE49-F238E27FC236}">
                <a16:creationId xmlns:a16="http://schemas.microsoft.com/office/drawing/2014/main" id="{34CB04B5-2744-1613-50B2-BD11FAAAECAE}"/>
              </a:ext>
            </a:extLst>
          </p:cNvPr>
          <p:cNvSpPr/>
          <p:nvPr/>
        </p:nvSpPr>
        <p:spPr>
          <a:xfrm rot="21033506">
            <a:off x="6382455" y="7940232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28" name="COLORSECUNDARIO">
            <a:extLst>
              <a:ext uri="{FF2B5EF4-FFF2-40B4-BE49-F238E27FC236}">
                <a16:creationId xmlns:a16="http://schemas.microsoft.com/office/drawing/2014/main" id="{C638658E-E3E2-F05C-1BD8-D04BA90D79F2}"/>
              </a:ext>
            </a:extLst>
          </p:cNvPr>
          <p:cNvSpPr/>
          <p:nvPr/>
        </p:nvSpPr>
        <p:spPr>
          <a:xfrm>
            <a:off x="1097521" y="7599268"/>
            <a:ext cx="117658" cy="117565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29" name="COLORSECUNDARIO">
            <a:extLst>
              <a:ext uri="{FF2B5EF4-FFF2-40B4-BE49-F238E27FC236}">
                <a16:creationId xmlns:a16="http://schemas.microsoft.com/office/drawing/2014/main" id="{A00A5308-4D98-6779-C2C1-F4F6E553950E}"/>
              </a:ext>
            </a:extLst>
          </p:cNvPr>
          <p:cNvSpPr/>
          <p:nvPr/>
        </p:nvSpPr>
        <p:spPr>
          <a:xfrm rot="10601871">
            <a:off x="480368" y="7816330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0" name="COLORPRIMARIO">
            <a:extLst>
              <a:ext uri="{FF2B5EF4-FFF2-40B4-BE49-F238E27FC236}">
                <a16:creationId xmlns:a16="http://schemas.microsoft.com/office/drawing/2014/main" id="{DCB1F315-9207-3EC8-9C29-AAC072AC2234}"/>
              </a:ext>
            </a:extLst>
          </p:cNvPr>
          <p:cNvSpPr/>
          <p:nvPr/>
        </p:nvSpPr>
        <p:spPr>
          <a:xfrm rot="15637443">
            <a:off x="1626063" y="7100655"/>
            <a:ext cx="102635" cy="13117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1" name="COLORSECUNDARIO">
            <a:extLst>
              <a:ext uri="{FF2B5EF4-FFF2-40B4-BE49-F238E27FC236}">
                <a16:creationId xmlns:a16="http://schemas.microsoft.com/office/drawing/2014/main" id="{D7B81C87-2A04-691E-D223-1F3C544DFD3F}"/>
              </a:ext>
            </a:extLst>
          </p:cNvPr>
          <p:cNvSpPr/>
          <p:nvPr/>
        </p:nvSpPr>
        <p:spPr>
          <a:xfrm rot="7568744">
            <a:off x="586952" y="7340008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2" name="COLORPRIMARIO">
            <a:extLst>
              <a:ext uri="{FF2B5EF4-FFF2-40B4-BE49-F238E27FC236}">
                <a16:creationId xmlns:a16="http://schemas.microsoft.com/office/drawing/2014/main" id="{EB78145B-06C3-ED7B-3094-0B0DD98E3924}"/>
              </a:ext>
            </a:extLst>
          </p:cNvPr>
          <p:cNvSpPr/>
          <p:nvPr/>
        </p:nvSpPr>
        <p:spPr>
          <a:xfrm rot="2692514">
            <a:off x="846373" y="6913278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3" name="COLORPRIMARIO">
            <a:extLst>
              <a:ext uri="{FF2B5EF4-FFF2-40B4-BE49-F238E27FC236}">
                <a16:creationId xmlns:a16="http://schemas.microsoft.com/office/drawing/2014/main" id="{1566E164-63F5-22AF-DEA7-D4DC6AD4415A}"/>
              </a:ext>
            </a:extLst>
          </p:cNvPr>
          <p:cNvSpPr/>
          <p:nvPr/>
        </p:nvSpPr>
        <p:spPr>
          <a:xfrm rot="16761663">
            <a:off x="1376076" y="6404012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4" name="COLORPRIMARIO">
            <a:extLst>
              <a:ext uri="{FF2B5EF4-FFF2-40B4-BE49-F238E27FC236}">
                <a16:creationId xmlns:a16="http://schemas.microsoft.com/office/drawing/2014/main" id="{5351E2DE-78B9-2B25-1AC2-BC5A2A900BAC}"/>
              </a:ext>
            </a:extLst>
          </p:cNvPr>
          <p:cNvSpPr/>
          <p:nvPr/>
        </p:nvSpPr>
        <p:spPr>
          <a:xfrm rot="20988302">
            <a:off x="671297" y="6203778"/>
            <a:ext cx="132484" cy="11375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5" name="COLORSECUNDARIO">
            <a:extLst>
              <a:ext uri="{FF2B5EF4-FFF2-40B4-BE49-F238E27FC236}">
                <a16:creationId xmlns:a16="http://schemas.microsoft.com/office/drawing/2014/main" id="{CD32AAB3-0FBA-FD01-BD3F-6AF834EBC00F}"/>
              </a:ext>
            </a:extLst>
          </p:cNvPr>
          <p:cNvSpPr/>
          <p:nvPr/>
        </p:nvSpPr>
        <p:spPr>
          <a:xfrm rot="3238758">
            <a:off x="633079" y="3937149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6" name="COLORSECUNDARIO">
            <a:extLst>
              <a:ext uri="{FF2B5EF4-FFF2-40B4-BE49-F238E27FC236}">
                <a16:creationId xmlns:a16="http://schemas.microsoft.com/office/drawing/2014/main" id="{CC2E7D27-F581-3404-3705-0BD485CF9F8D}"/>
              </a:ext>
            </a:extLst>
          </p:cNvPr>
          <p:cNvSpPr/>
          <p:nvPr/>
        </p:nvSpPr>
        <p:spPr>
          <a:xfrm rot="4968202">
            <a:off x="382004" y="4481831"/>
            <a:ext cx="119782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7" name="COLORSECUNDARIO">
            <a:extLst>
              <a:ext uri="{FF2B5EF4-FFF2-40B4-BE49-F238E27FC236}">
                <a16:creationId xmlns:a16="http://schemas.microsoft.com/office/drawing/2014/main" id="{1A01395A-D95A-1ADF-53C6-AA3E6B71A92E}"/>
              </a:ext>
            </a:extLst>
          </p:cNvPr>
          <p:cNvSpPr/>
          <p:nvPr/>
        </p:nvSpPr>
        <p:spPr>
          <a:xfrm rot="2180433">
            <a:off x="1551689" y="5070428"/>
            <a:ext cx="133914" cy="153246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8" name="COLORSECUNDARIO">
            <a:extLst>
              <a:ext uri="{FF2B5EF4-FFF2-40B4-BE49-F238E27FC236}">
                <a16:creationId xmlns:a16="http://schemas.microsoft.com/office/drawing/2014/main" id="{6AFE97BC-A4DD-5424-243B-1C6E6BA03EF2}"/>
              </a:ext>
            </a:extLst>
          </p:cNvPr>
          <p:cNvSpPr/>
          <p:nvPr/>
        </p:nvSpPr>
        <p:spPr>
          <a:xfrm rot="1508306">
            <a:off x="1415907" y="3715547"/>
            <a:ext cx="113788" cy="123078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7" name="COLORPRIMARIO">
            <a:extLst>
              <a:ext uri="{FF2B5EF4-FFF2-40B4-BE49-F238E27FC236}">
                <a16:creationId xmlns:a16="http://schemas.microsoft.com/office/drawing/2014/main" id="{0BD06FDE-5BAE-5C5C-FC3C-2A6A4C9EDAE2}"/>
              </a:ext>
            </a:extLst>
          </p:cNvPr>
          <p:cNvSpPr/>
          <p:nvPr/>
        </p:nvSpPr>
        <p:spPr>
          <a:xfrm rot="9983963">
            <a:off x="5394298" y="951054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8" name="COLORPRIMARIO">
            <a:extLst>
              <a:ext uri="{FF2B5EF4-FFF2-40B4-BE49-F238E27FC236}">
                <a16:creationId xmlns:a16="http://schemas.microsoft.com/office/drawing/2014/main" id="{BCD6609E-9893-420B-6007-5096FD403602}"/>
              </a:ext>
            </a:extLst>
          </p:cNvPr>
          <p:cNvSpPr/>
          <p:nvPr/>
        </p:nvSpPr>
        <p:spPr>
          <a:xfrm rot="14545824">
            <a:off x="4649170" y="1125609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9" name="COLORPRIMARIO">
            <a:extLst>
              <a:ext uri="{FF2B5EF4-FFF2-40B4-BE49-F238E27FC236}">
                <a16:creationId xmlns:a16="http://schemas.microsoft.com/office/drawing/2014/main" id="{A9D019CD-872E-EFCA-8648-DF59C2DA6E89}"/>
              </a:ext>
            </a:extLst>
          </p:cNvPr>
          <p:cNvSpPr/>
          <p:nvPr/>
        </p:nvSpPr>
        <p:spPr>
          <a:xfrm rot="15164038">
            <a:off x="7148928" y="2099065"/>
            <a:ext cx="124561" cy="14934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0" name="COLORSECUNDARIO">
            <a:extLst>
              <a:ext uri="{FF2B5EF4-FFF2-40B4-BE49-F238E27FC236}">
                <a16:creationId xmlns:a16="http://schemas.microsoft.com/office/drawing/2014/main" id="{188660B4-E5E9-B14F-32BB-49636E04F46C}"/>
              </a:ext>
            </a:extLst>
          </p:cNvPr>
          <p:cNvSpPr/>
          <p:nvPr/>
        </p:nvSpPr>
        <p:spPr>
          <a:xfrm rot="13710435">
            <a:off x="6655161" y="1786288"/>
            <a:ext cx="134593" cy="170983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1" name="COLORPRIMARIO">
            <a:extLst>
              <a:ext uri="{FF2B5EF4-FFF2-40B4-BE49-F238E27FC236}">
                <a16:creationId xmlns:a16="http://schemas.microsoft.com/office/drawing/2014/main" id="{13A6119B-F663-99A9-2F57-F07B18D4D977}"/>
              </a:ext>
            </a:extLst>
          </p:cNvPr>
          <p:cNvSpPr/>
          <p:nvPr/>
        </p:nvSpPr>
        <p:spPr>
          <a:xfrm rot="21161667">
            <a:off x="6458031" y="2294553"/>
            <a:ext cx="168763" cy="1262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52" name="COLORPRIMARIO">
            <a:extLst>
              <a:ext uri="{FF2B5EF4-FFF2-40B4-BE49-F238E27FC236}">
                <a16:creationId xmlns:a16="http://schemas.microsoft.com/office/drawing/2014/main" id="{0B528782-B3CD-6B0A-182F-0FF4DE0F1FA2}"/>
              </a:ext>
            </a:extLst>
          </p:cNvPr>
          <p:cNvSpPr/>
          <p:nvPr/>
        </p:nvSpPr>
        <p:spPr>
          <a:xfrm rot="21202609">
            <a:off x="7195062" y="2978992"/>
            <a:ext cx="158772" cy="1262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53" name="COLORPRIMARIO">
            <a:extLst>
              <a:ext uri="{FF2B5EF4-FFF2-40B4-BE49-F238E27FC236}">
                <a16:creationId xmlns:a16="http://schemas.microsoft.com/office/drawing/2014/main" id="{F44A364E-90A6-9499-AA24-D6CAA90C3AB8}"/>
              </a:ext>
            </a:extLst>
          </p:cNvPr>
          <p:cNvSpPr/>
          <p:nvPr/>
        </p:nvSpPr>
        <p:spPr>
          <a:xfrm rot="11331365">
            <a:off x="2006100" y="2439512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4" name="COLORPRIMARIO">
            <a:extLst>
              <a:ext uri="{FF2B5EF4-FFF2-40B4-BE49-F238E27FC236}">
                <a16:creationId xmlns:a16="http://schemas.microsoft.com/office/drawing/2014/main" id="{0A660918-51C1-009E-F472-9D4EFF77D00E}"/>
              </a:ext>
            </a:extLst>
          </p:cNvPr>
          <p:cNvSpPr/>
          <p:nvPr/>
        </p:nvSpPr>
        <p:spPr>
          <a:xfrm rot="14242268">
            <a:off x="1391396" y="1943483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5" name="COLORPRIMARIO">
            <a:extLst>
              <a:ext uri="{FF2B5EF4-FFF2-40B4-BE49-F238E27FC236}">
                <a16:creationId xmlns:a16="http://schemas.microsoft.com/office/drawing/2014/main" id="{C2745222-4E66-6E8E-A969-7FEC75EF7B75}"/>
              </a:ext>
            </a:extLst>
          </p:cNvPr>
          <p:cNvSpPr/>
          <p:nvPr/>
        </p:nvSpPr>
        <p:spPr>
          <a:xfrm rot="14436429">
            <a:off x="1972382" y="1622035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6" name="COLORPRIMARIO">
            <a:extLst>
              <a:ext uri="{FF2B5EF4-FFF2-40B4-BE49-F238E27FC236}">
                <a16:creationId xmlns:a16="http://schemas.microsoft.com/office/drawing/2014/main" id="{A3FE9898-19CB-228B-0DB4-8992345093E8}"/>
              </a:ext>
            </a:extLst>
          </p:cNvPr>
          <p:cNvSpPr/>
          <p:nvPr/>
        </p:nvSpPr>
        <p:spPr>
          <a:xfrm rot="6074726">
            <a:off x="1263167" y="1158001"/>
            <a:ext cx="108834" cy="12957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7" name="COLORPRIMARIO">
            <a:extLst>
              <a:ext uri="{FF2B5EF4-FFF2-40B4-BE49-F238E27FC236}">
                <a16:creationId xmlns:a16="http://schemas.microsoft.com/office/drawing/2014/main" id="{A8A6B6C9-23C1-A5F5-E2C7-A804CE3B0020}"/>
              </a:ext>
            </a:extLst>
          </p:cNvPr>
          <p:cNvSpPr/>
          <p:nvPr/>
        </p:nvSpPr>
        <p:spPr>
          <a:xfrm rot="11764445">
            <a:off x="143320" y="2697206"/>
            <a:ext cx="135429" cy="13451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8" name="COLORPRIMARIO">
            <a:extLst>
              <a:ext uri="{FF2B5EF4-FFF2-40B4-BE49-F238E27FC236}">
                <a16:creationId xmlns:a16="http://schemas.microsoft.com/office/drawing/2014/main" id="{5B9E9D47-DD79-889C-AAC2-6A197993B976}"/>
              </a:ext>
            </a:extLst>
          </p:cNvPr>
          <p:cNvSpPr/>
          <p:nvPr/>
        </p:nvSpPr>
        <p:spPr>
          <a:xfrm rot="7210441">
            <a:off x="299967" y="836703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9" name="COLORPRIMARIO">
            <a:extLst>
              <a:ext uri="{FF2B5EF4-FFF2-40B4-BE49-F238E27FC236}">
                <a16:creationId xmlns:a16="http://schemas.microsoft.com/office/drawing/2014/main" id="{205F1A0B-60A2-4B4F-2CC1-4ED28151DE18}"/>
              </a:ext>
            </a:extLst>
          </p:cNvPr>
          <p:cNvSpPr/>
          <p:nvPr/>
        </p:nvSpPr>
        <p:spPr>
          <a:xfrm rot="11458985">
            <a:off x="769400" y="706281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3" name="TCOLORSECUNDARIO">
            <a:extLst>
              <a:ext uri="{FF2B5EF4-FFF2-40B4-BE49-F238E27FC236}">
                <a16:creationId xmlns:a16="http://schemas.microsoft.com/office/drawing/2014/main" id="{B7FD3280-95D7-77C7-D116-4C8FE98AFF04}"/>
              </a:ext>
            </a:extLst>
          </p:cNvPr>
          <p:cNvSpPr/>
          <p:nvPr/>
        </p:nvSpPr>
        <p:spPr>
          <a:xfrm rot="1260000" flipV="1">
            <a:off x="-90664" y="-34457"/>
            <a:ext cx="493325" cy="612029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000"/>
              <a:gd name="connsiteX1" fmla="*/ 46675 w 540000"/>
              <a:gd name="connsiteY1" fmla="*/ 502281 h 612000"/>
              <a:gd name="connsiteX2" fmla="*/ 270000 w 540000"/>
              <a:gd name="connsiteY2" fmla="*/ 0 h 612000"/>
              <a:gd name="connsiteX3" fmla="*/ 540000 w 540000"/>
              <a:gd name="connsiteY3" fmla="*/ 612000 h 612000"/>
              <a:gd name="connsiteX4" fmla="*/ 0 w 540000"/>
              <a:gd name="connsiteY4" fmla="*/ 612000 h 612000"/>
              <a:gd name="connsiteX0" fmla="*/ 0 w 540000"/>
              <a:gd name="connsiteY0" fmla="*/ 612000 h 612029"/>
              <a:gd name="connsiteX1" fmla="*/ 46675 w 540000"/>
              <a:gd name="connsiteY1" fmla="*/ 502281 h 612029"/>
              <a:gd name="connsiteX2" fmla="*/ 270000 w 540000"/>
              <a:gd name="connsiteY2" fmla="*/ 0 h 612029"/>
              <a:gd name="connsiteX3" fmla="*/ 540000 w 540000"/>
              <a:gd name="connsiteY3" fmla="*/ 612000 h 612029"/>
              <a:gd name="connsiteX4" fmla="*/ 325931 w 540000"/>
              <a:gd name="connsiteY4" fmla="*/ 612029 h 612029"/>
              <a:gd name="connsiteX5" fmla="*/ 0 w 540000"/>
              <a:gd name="connsiteY5" fmla="*/ 612000 h 612029"/>
              <a:gd name="connsiteX0" fmla="*/ 279256 w 493325"/>
              <a:gd name="connsiteY0" fmla="*/ 612029 h 612029"/>
              <a:gd name="connsiteX1" fmla="*/ 0 w 493325"/>
              <a:gd name="connsiteY1" fmla="*/ 502281 h 612029"/>
              <a:gd name="connsiteX2" fmla="*/ 223325 w 493325"/>
              <a:gd name="connsiteY2" fmla="*/ 0 h 612029"/>
              <a:gd name="connsiteX3" fmla="*/ 493325 w 493325"/>
              <a:gd name="connsiteY3" fmla="*/ 612000 h 612029"/>
              <a:gd name="connsiteX4" fmla="*/ 279256 w 493325"/>
              <a:gd name="connsiteY4" fmla="*/ 612029 h 61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25" h="612029">
                <a:moveTo>
                  <a:pt x="279256" y="612029"/>
                </a:moveTo>
                <a:lnTo>
                  <a:pt x="0" y="502281"/>
                </a:lnTo>
                <a:lnTo>
                  <a:pt x="223325" y="0"/>
                </a:lnTo>
                <a:lnTo>
                  <a:pt x="493325" y="612000"/>
                </a:lnTo>
                <a:lnTo>
                  <a:pt x="279256" y="612029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4" name="COLORPRIMARIO">
            <a:extLst>
              <a:ext uri="{FF2B5EF4-FFF2-40B4-BE49-F238E27FC236}">
                <a16:creationId xmlns:a16="http://schemas.microsoft.com/office/drawing/2014/main" id="{F50CEFC3-39F5-874A-A8CF-B5DB75A33EC2}"/>
              </a:ext>
            </a:extLst>
          </p:cNvPr>
          <p:cNvSpPr/>
          <p:nvPr/>
        </p:nvSpPr>
        <p:spPr>
          <a:xfrm rot="723087" flipV="1">
            <a:off x="417363" y="119489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5" name="COLORSECUNDARIO">
            <a:extLst>
              <a:ext uri="{FF2B5EF4-FFF2-40B4-BE49-F238E27FC236}">
                <a16:creationId xmlns:a16="http://schemas.microsoft.com/office/drawing/2014/main" id="{D46DF398-7041-953B-9F24-83B1935CB760}"/>
              </a:ext>
            </a:extLst>
          </p:cNvPr>
          <p:cNvSpPr/>
          <p:nvPr/>
        </p:nvSpPr>
        <p:spPr>
          <a:xfrm rot="300000" flipV="1">
            <a:off x="981489" y="204647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6" name="COLORPRIMARIO">
            <a:extLst>
              <a:ext uri="{FF2B5EF4-FFF2-40B4-BE49-F238E27FC236}">
                <a16:creationId xmlns:a16="http://schemas.microsoft.com/office/drawing/2014/main" id="{DF465ABF-5496-0EF0-E3AF-B9FE5CAED60E}"/>
              </a:ext>
            </a:extLst>
          </p:cNvPr>
          <p:cNvSpPr/>
          <p:nvPr/>
        </p:nvSpPr>
        <p:spPr>
          <a:xfrm rot="21480000" flipV="1">
            <a:off x="1552080" y="220161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7" name="COLORSECUNDARIO">
            <a:extLst>
              <a:ext uri="{FF2B5EF4-FFF2-40B4-BE49-F238E27FC236}">
                <a16:creationId xmlns:a16="http://schemas.microsoft.com/office/drawing/2014/main" id="{DB6DF5EB-0805-B117-F55B-D57851D15B46}"/>
              </a:ext>
            </a:extLst>
          </p:cNvPr>
          <p:cNvSpPr/>
          <p:nvPr/>
        </p:nvSpPr>
        <p:spPr>
          <a:xfrm rot="21120000" flipV="1">
            <a:off x="2113354" y="171958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8" name="COLORPRIMARIO">
            <a:extLst>
              <a:ext uri="{FF2B5EF4-FFF2-40B4-BE49-F238E27FC236}">
                <a16:creationId xmlns:a16="http://schemas.microsoft.com/office/drawing/2014/main" id="{A337EF8B-9A46-C9B6-3382-F0FA8954E5FA}"/>
              </a:ext>
            </a:extLst>
          </p:cNvPr>
          <p:cNvSpPr/>
          <p:nvPr/>
        </p:nvSpPr>
        <p:spPr>
          <a:xfrm rot="20880000" flipV="1">
            <a:off x="2660564" y="75339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9" name="COLORSECUNDARIO">
            <a:extLst>
              <a:ext uri="{FF2B5EF4-FFF2-40B4-BE49-F238E27FC236}">
                <a16:creationId xmlns:a16="http://schemas.microsoft.com/office/drawing/2014/main" id="{129B4931-18F1-127C-E420-BAEFA3CFF0ED}"/>
              </a:ext>
            </a:extLst>
          </p:cNvPr>
          <p:cNvSpPr/>
          <p:nvPr/>
        </p:nvSpPr>
        <p:spPr>
          <a:xfrm rot="20400000" flipV="1">
            <a:off x="3214869" y="-72338"/>
            <a:ext cx="473073" cy="612633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540000 w 540000"/>
              <a:gd name="connsiteY2" fmla="*/ 612000 h 612633"/>
              <a:gd name="connsiteX3" fmla="*/ 79248 w 540000"/>
              <a:gd name="connsiteY3" fmla="*/ 612633 h 612633"/>
              <a:gd name="connsiteX4" fmla="*/ 0 w 540000"/>
              <a:gd name="connsiteY4" fmla="*/ 612000 h 612633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473073 w 540000"/>
              <a:gd name="connsiteY2" fmla="*/ 469293 h 612633"/>
              <a:gd name="connsiteX3" fmla="*/ 540000 w 540000"/>
              <a:gd name="connsiteY3" fmla="*/ 612000 h 612633"/>
              <a:gd name="connsiteX4" fmla="*/ 79248 w 540000"/>
              <a:gd name="connsiteY4" fmla="*/ 612633 h 612633"/>
              <a:gd name="connsiteX5" fmla="*/ 0 w 540000"/>
              <a:gd name="connsiteY5" fmla="*/ 612000 h 612633"/>
              <a:gd name="connsiteX0" fmla="*/ 0 w 473073"/>
              <a:gd name="connsiteY0" fmla="*/ 612000 h 612633"/>
              <a:gd name="connsiteX1" fmla="*/ 270000 w 473073"/>
              <a:gd name="connsiteY1" fmla="*/ 0 h 612633"/>
              <a:gd name="connsiteX2" fmla="*/ 473073 w 473073"/>
              <a:gd name="connsiteY2" fmla="*/ 469293 h 612633"/>
              <a:gd name="connsiteX3" fmla="*/ 79248 w 473073"/>
              <a:gd name="connsiteY3" fmla="*/ 612633 h 612633"/>
              <a:gd name="connsiteX4" fmla="*/ 0 w 473073"/>
              <a:gd name="connsiteY4" fmla="*/ 612000 h 61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073" h="612633">
                <a:moveTo>
                  <a:pt x="0" y="612000"/>
                </a:moveTo>
                <a:lnTo>
                  <a:pt x="270000" y="0"/>
                </a:lnTo>
                <a:lnTo>
                  <a:pt x="473073" y="469293"/>
                </a:lnTo>
                <a:lnTo>
                  <a:pt x="79248" y="612633"/>
                </a:lnTo>
                <a:lnTo>
                  <a:pt x="0" y="612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73" name="COLORSECUNDARIO">
            <a:extLst>
              <a:ext uri="{FF2B5EF4-FFF2-40B4-BE49-F238E27FC236}">
                <a16:creationId xmlns:a16="http://schemas.microsoft.com/office/drawing/2014/main" id="{664C8F88-04F1-8AF1-B13C-91FE5E2E22E2}"/>
              </a:ext>
            </a:extLst>
          </p:cNvPr>
          <p:cNvSpPr/>
          <p:nvPr/>
        </p:nvSpPr>
        <p:spPr>
          <a:xfrm rot="12694031">
            <a:off x="6934936" y="1094186"/>
            <a:ext cx="134593" cy="170983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74" name="COLORSECUNDARIO">
            <a:extLst>
              <a:ext uri="{FF2B5EF4-FFF2-40B4-BE49-F238E27FC236}">
                <a16:creationId xmlns:a16="http://schemas.microsoft.com/office/drawing/2014/main" id="{6C6AC53F-39E0-B440-7B27-F8CB70BD7CF6}"/>
              </a:ext>
            </a:extLst>
          </p:cNvPr>
          <p:cNvSpPr/>
          <p:nvPr/>
        </p:nvSpPr>
        <p:spPr>
          <a:xfrm rot="11262900">
            <a:off x="6379815" y="944114"/>
            <a:ext cx="134593" cy="159857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75" name="COLORPRIMARIO">
            <a:extLst>
              <a:ext uri="{FF2B5EF4-FFF2-40B4-BE49-F238E27FC236}">
                <a16:creationId xmlns:a16="http://schemas.microsoft.com/office/drawing/2014/main" id="{7E63DCEA-E4F3-98B4-3591-3B14E615B1CC}"/>
              </a:ext>
            </a:extLst>
          </p:cNvPr>
          <p:cNvSpPr/>
          <p:nvPr/>
        </p:nvSpPr>
        <p:spPr>
          <a:xfrm rot="9983963">
            <a:off x="5465561" y="1524468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06" name="COLORSECUNDARIO">
            <a:extLst>
              <a:ext uri="{FF2B5EF4-FFF2-40B4-BE49-F238E27FC236}">
                <a16:creationId xmlns:a16="http://schemas.microsoft.com/office/drawing/2014/main" id="{5072C785-923E-9213-C432-509FD2BFD042}"/>
              </a:ext>
            </a:extLst>
          </p:cNvPr>
          <p:cNvSpPr/>
          <p:nvPr/>
        </p:nvSpPr>
        <p:spPr>
          <a:xfrm rot="1260000" flipV="1">
            <a:off x="3848905" y="-33042"/>
            <a:ext cx="493325" cy="612029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000"/>
              <a:gd name="connsiteX1" fmla="*/ 46675 w 540000"/>
              <a:gd name="connsiteY1" fmla="*/ 502281 h 612000"/>
              <a:gd name="connsiteX2" fmla="*/ 270000 w 540000"/>
              <a:gd name="connsiteY2" fmla="*/ 0 h 612000"/>
              <a:gd name="connsiteX3" fmla="*/ 540000 w 540000"/>
              <a:gd name="connsiteY3" fmla="*/ 612000 h 612000"/>
              <a:gd name="connsiteX4" fmla="*/ 0 w 540000"/>
              <a:gd name="connsiteY4" fmla="*/ 612000 h 612000"/>
              <a:gd name="connsiteX0" fmla="*/ 0 w 540000"/>
              <a:gd name="connsiteY0" fmla="*/ 612000 h 612029"/>
              <a:gd name="connsiteX1" fmla="*/ 46675 w 540000"/>
              <a:gd name="connsiteY1" fmla="*/ 502281 h 612029"/>
              <a:gd name="connsiteX2" fmla="*/ 270000 w 540000"/>
              <a:gd name="connsiteY2" fmla="*/ 0 h 612029"/>
              <a:gd name="connsiteX3" fmla="*/ 540000 w 540000"/>
              <a:gd name="connsiteY3" fmla="*/ 612000 h 612029"/>
              <a:gd name="connsiteX4" fmla="*/ 325931 w 540000"/>
              <a:gd name="connsiteY4" fmla="*/ 612029 h 612029"/>
              <a:gd name="connsiteX5" fmla="*/ 0 w 540000"/>
              <a:gd name="connsiteY5" fmla="*/ 612000 h 612029"/>
              <a:gd name="connsiteX0" fmla="*/ 279256 w 493325"/>
              <a:gd name="connsiteY0" fmla="*/ 612029 h 612029"/>
              <a:gd name="connsiteX1" fmla="*/ 0 w 493325"/>
              <a:gd name="connsiteY1" fmla="*/ 502281 h 612029"/>
              <a:gd name="connsiteX2" fmla="*/ 223325 w 493325"/>
              <a:gd name="connsiteY2" fmla="*/ 0 h 612029"/>
              <a:gd name="connsiteX3" fmla="*/ 493325 w 493325"/>
              <a:gd name="connsiteY3" fmla="*/ 612000 h 612029"/>
              <a:gd name="connsiteX4" fmla="*/ 279256 w 493325"/>
              <a:gd name="connsiteY4" fmla="*/ 612029 h 61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25" h="612029">
                <a:moveTo>
                  <a:pt x="279256" y="612029"/>
                </a:moveTo>
                <a:lnTo>
                  <a:pt x="0" y="502281"/>
                </a:lnTo>
                <a:lnTo>
                  <a:pt x="223325" y="0"/>
                </a:lnTo>
                <a:lnTo>
                  <a:pt x="493325" y="612000"/>
                </a:lnTo>
                <a:lnTo>
                  <a:pt x="279256" y="61202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07" name="COLORPRIMARIO">
            <a:extLst>
              <a:ext uri="{FF2B5EF4-FFF2-40B4-BE49-F238E27FC236}">
                <a16:creationId xmlns:a16="http://schemas.microsoft.com/office/drawing/2014/main" id="{FE75C35A-4A9B-AC59-1A46-889289B196D0}"/>
              </a:ext>
            </a:extLst>
          </p:cNvPr>
          <p:cNvSpPr/>
          <p:nvPr/>
        </p:nvSpPr>
        <p:spPr>
          <a:xfrm rot="723087" flipV="1">
            <a:off x="4356931" y="120904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08" name="COLORSECUNDARIO">
            <a:extLst>
              <a:ext uri="{FF2B5EF4-FFF2-40B4-BE49-F238E27FC236}">
                <a16:creationId xmlns:a16="http://schemas.microsoft.com/office/drawing/2014/main" id="{F9D2CD6F-7569-B8BF-1DCA-D427089E8913}"/>
              </a:ext>
            </a:extLst>
          </p:cNvPr>
          <p:cNvSpPr/>
          <p:nvPr/>
        </p:nvSpPr>
        <p:spPr>
          <a:xfrm rot="300000" flipV="1">
            <a:off x="4921057" y="206062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09" name="COLORPRIMARIO">
            <a:extLst>
              <a:ext uri="{FF2B5EF4-FFF2-40B4-BE49-F238E27FC236}">
                <a16:creationId xmlns:a16="http://schemas.microsoft.com/office/drawing/2014/main" id="{0C99513F-6B9F-5BBE-3039-79586E900525}"/>
              </a:ext>
            </a:extLst>
          </p:cNvPr>
          <p:cNvSpPr/>
          <p:nvPr/>
        </p:nvSpPr>
        <p:spPr>
          <a:xfrm rot="21480000" flipV="1">
            <a:off x="5491648" y="221576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10" name="COLORSECUNDARIO">
            <a:extLst>
              <a:ext uri="{FF2B5EF4-FFF2-40B4-BE49-F238E27FC236}">
                <a16:creationId xmlns:a16="http://schemas.microsoft.com/office/drawing/2014/main" id="{BFDC07EB-AFDF-24F8-1CE8-606594195792}"/>
              </a:ext>
            </a:extLst>
          </p:cNvPr>
          <p:cNvSpPr/>
          <p:nvPr/>
        </p:nvSpPr>
        <p:spPr>
          <a:xfrm rot="21120000" flipV="1">
            <a:off x="6052922" y="173372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11" name="COLORPRIMARIO">
            <a:extLst>
              <a:ext uri="{FF2B5EF4-FFF2-40B4-BE49-F238E27FC236}">
                <a16:creationId xmlns:a16="http://schemas.microsoft.com/office/drawing/2014/main" id="{A0E380F3-8526-0245-DEC7-805E569E3BA9}"/>
              </a:ext>
            </a:extLst>
          </p:cNvPr>
          <p:cNvSpPr/>
          <p:nvPr/>
        </p:nvSpPr>
        <p:spPr>
          <a:xfrm rot="20880000" flipV="1">
            <a:off x="6600132" y="76753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12" name="COLORSECUNDARIO">
            <a:extLst>
              <a:ext uri="{FF2B5EF4-FFF2-40B4-BE49-F238E27FC236}">
                <a16:creationId xmlns:a16="http://schemas.microsoft.com/office/drawing/2014/main" id="{5531D684-AF75-5A8D-9A67-6F1393B546C2}"/>
              </a:ext>
            </a:extLst>
          </p:cNvPr>
          <p:cNvSpPr/>
          <p:nvPr/>
        </p:nvSpPr>
        <p:spPr>
          <a:xfrm rot="20400000" flipV="1">
            <a:off x="7154437" y="-70924"/>
            <a:ext cx="473073" cy="612633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540000 w 540000"/>
              <a:gd name="connsiteY2" fmla="*/ 612000 h 612633"/>
              <a:gd name="connsiteX3" fmla="*/ 79248 w 540000"/>
              <a:gd name="connsiteY3" fmla="*/ 612633 h 612633"/>
              <a:gd name="connsiteX4" fmla="*/ 0 w 540000"/>
              <a:gd name="connsiteY4" fmla="*/ 612000 h 612633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473073 w 540000"/>
              <a:gd name="connsiteY2" fmla="*/ 469293 h 612633"/>
              <a:gd name="connsiteX3" fmla="*/ 540000 w 540000"/>
              <a:gd name="connsiteY3" fmla="*/ 612000 h 612633"/>
              <a:gd name="connsiteX4" fmla="*/ 79248 w 540000"/>
              <a:gd name="connsiteY4" fmla="*/ 612633 h 612633"/>
              <a:gd name="connsiteX5" fmla="*/ 0 w 540000"/>
              <a:gd name="connsiteY5" fmla="*/ 612000 h 612633"/>
              <a:gd name="connsiteX0" fmla="*/ 0 w 473073"/>
              <a:gd name="connsiteY0" fmla="*/ 612000 h 612633"/>
              <a:gd name="connsiteX1" fmla="*/ 270000 w 473073"/>
              <a:gd name="connsiteY1" fmla="*/ 0 h 612633"/>
              <a:gd name="connsiteX2" fmla="*/ 473073 w 473073"/>
              <a:gd name="connsiteY2" fmla="*/ 469293 h 612633"/>
              <a:gd name="connsiteX3" fmla="*/ 79248 w 473073"/>
              <a:gd name="connsiteY3" fmla="*/ 612633 h 612633"/>
              <a:gd name="connsiteX4" fmla="*/ 0 w 473073"/>
              <a:gd name="connsiteY4" fmla="*/ 612000 h 61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073" h="612633">
                <a:moveTo>
                  <a:pt x="0" y="612000"/>
                </a:moveTo>
                <a:lnTo>
                  <a:pt x="270000" y="0"/>
                </a:lnTo>
                <a:lnTo>
                  <a:pt x="473073" y="469293"/>
                </a:lnTo>
                <a:lnTo>
                  <a:pt x="79248" y="612633"/>
                </a:lnTo>
                <a:lnTo>
                  <a:pt x="0" y="612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3" name="COLORSECUNDARIO">
            <a:extLst>
              <a:ext uri="{FF2B5EF4-FFF2-40B4-BE49-F238E27FC236}">
                <a16:creationId xmlns:a16="http://schemas.microsoft.com/office/drawing/2014/main" id="{9202851E-031A-F849-EF19-4C8343E6B351}"/>
              </a:ext>
            </a:extLst>
          </p:cNvPr>
          <p:cNvSpPr/>
          <p:nvPr/>
        </p:nvSpPr>
        <p:spPr>
          <a:xfrm>
            <a:off x="1116477" y="8758477"/>
            <a:ext cx="117658" cy="117565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" name="COLORSECUNDARIO">
            <a:extLst>
              <a:ext uri="{FF2B5EF4-FFF2-40B4-BE49-F238E27FC236}">
                <a16:creationId xmlns:a16="http://schemas.microsoft.com/office/drawing/2014/main" id="{BD7CB4E8-9D0B-7F02-1C71-4E1F032F4C50}"/>
              </a:ext>
            </a:extLst>
          </p:cNvPr>
          <p:cNvSpPr/>
          <p:nvPr/>
        </p:nvSpPr>
        <p:spPr>
          <a:xfrm rot="10601871">
            <a:off x="499324" y="8975539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" name="COLORSECUNDARIO">
            <a:extLst>
              <a:ext uri="{FF2B5EF4-FFF2-40B4-BE49-F238E27FC236}">
                <a16:creationId xmlns:a16="http://schemas.microsoft.com/office/drawing/2014/main" id="{2AB34323-C8D1-47AA-1A2A-5CED58FD6DAB}"/>
              </a:ext>
            </a:extLst>
          </p:cNvPr>
          <p:cNvSpPr/>
          <p:nvPr/>
        </p:nvSpPr>
        <p:spPr>
          <a:xfrm rot="7568744">
            <a:off x="605908" y="8499217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" name="COLORSECUNDARIO">
            <a:extLst>
              <a:ext uri="{FF2B5EF4-FFF2-40B4-BE49-F238E27FC236}">
                <a16:creationId xmlns:a16="http://schemas.microsoft.com/office/drawing/2014/main" id="{FF745B8D-1A63-EC9C-8695-89DB0396CE28}"/>
              </a:ext>
            </a:extLst>
          </p:cNvPr>
          <p:cNvSpPr/>
          <p:nvPr/>
        </p:nvSpPr>
        <p:spPr>
          <a:xfrm rot="21123764">
            <a:off x="6775744" y="8481492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7" name="COLORSECUNDARIO">
            <a:extLst>
              <a:ext uri="{FF2B5EF4-FFF2-40B4-BE49-F238E27FC236}">
                <a16:creationId xmlns:a16="http://schemas.microsoft.com/office/drawing/2014/main" id="{41A2405D-FE0B-DBE8-3166-5CD4229B5459}"/>
              </a:ext>
            </a:extLst>
          </p:cNvPr>
          <p:cNvSpPr/>
          <p:nvPr/>
        </p:nvSpPr>
        <p:spPr>
          <a:xfrm rot="18411480">
            <a:off x="6856851" y="8952345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8" name="COLORSECUNDARIO">
            <a:extLst>
              <a:ext uri="{FF2B5EF4-FFF2-40B4-BE49-F238E27FC236}">
                <a16:creationId xmlns:a16="http://schemas.microsoft.com/office/drawing/2014/main" id="{82D9C4E1-9557-F132-C694-2F9FA6CDCA44}"/>
              </a:ext>
            </a:extLst>
          </p:cNvPr>
          <p:cNvSpPr/>
          <p:nvPr/>
        </p:nvSpPr>
        <p:spPr>
          <a:xfrm rot="21033506">
            <a:off x="6406557" y="8935004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24" name="Elipse 123">
            <a:extLst>
              <a:ext uri="{FF2B5EF4-FFF2-40B4-BE49-F238E27FC236}">
                <a16:creationId xmlns:a16="http://schemas.microsoft.com/office/drawing/2014/main" id="{A439E006-0AB0-6297-7C5B-CEA13F0AB6FD}"/>
              </a:ext>
            </a:extLst>
          </p:cNvPr>
          <p:cNvSpPr/>
          <p:nvPr/>
        </p:nvSpPr>
        <p:spPr>
          <a:xfrm>
            <a:off x="2590652" y="2369455"/>
            <a:ext cx="1574963" cy="215258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5" name="FONDO 1">
            <a:extLst>
              <a:ext uri="{FF2B5EF4-FFF2-40B4-BE49-F238E27FC236}">
                <a16:creationId xmlns:a16="http://schemas.microsoft.com/office/drawing/2014/main" id="{884BE46D-EE14-40FF-ADE8-322C6484A19F}"/>
              </a:ext>
            </a:extLst>
          </p:cNvPr>
          <p:cNvSpPr/>
          <p:nvPr/>
        </p:nvSpPr>
        <p:spPr>
          <a:xfrm>
            <a:off x="2218" y="2"/>
            <a:ext cx="7555243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0" name="DISEÑOTEXTO">
            <a:extLst>
              <a:ext uri="{FF2B5EF4-FFF2-40B4-BE49-F238E27FC236}">
                <a16:creationId xmlns:a16="http://schemas.microsoft.com/office/drawing/2014/main" id="{F96C7345-5AE9-02DF-33E5-6D5530C5C0D1}"/>
              </a:ext>
            </a:extLst>
          </p:cNvPr>
          <p:cNvSpPr/>
          <p:nvPr/>
        </p:nvSpPr>
        <p:spPr>
          <a:xfrm>
            <a:off x="2" y="2"/>
            <a:ext cx="7510301" cy="2607037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Autofit/>
          </a:bodyPr>
          <a:lstStyle/>
          <a:p>
            <a:pPr lvl="0" algn="ctr"/>
            <a:r>
              <a:rPr lang="es-AR" sz="11500" b="1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¡BIENVENIDOS!</a:t>
            </a:r>
            <a:endParaRPr lang="es-AR" sz="11500" b="1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14" name="EDAD">
            <a:extLst>
              <a:ext uri="{FF2B5EF4-FFF2-40B4-BE49-F238E27FC236}">
                <a16:creationId xmlns:a16="http://schemas.microsoft.com/office/drawing/2014/main" id="{457812CC-EBD4-F266-BD7B-7C23D9B73CB4}"/>
              </a:ext>
            </a:extLst>
          </p:cNvPr>
          <p:cNvSpPr/>
          <p:nvPr/>
        </p:nvSpPr>
        <p:spPr>
          <a:xfrm>
            <a:off x="2249012" y="6151337"/>
            <a:ext cx="3057392" cy="156966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Autofit/>
          </a:bodyPr>
          <a:lstStyle/>
          <a:p>
            <a:pPr algn="ctr"/>
            <a:r>
              <a:rPr lang="es-AR" sz="200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200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39" name="NOMBRE">
            <a:extLst>
              <a:ext uri="{FF2B5EF4-FFF2-40B4-BE49-F238E27FC236}">
                <a16:creationId xmlns:a16="http://schemas.microsoft.com/office/drawing/2014/main" id="{DB2FD5E2-9826-E299-5F82-BF2F1ACCB6F9}"/>
              </a:ext>
            </a:extLst>
          </p:cNvPr>
          <p:cNvSpPr>
            <a:spLocks/>
          </p:cNvSpPr>
          <p:nvPr/>
        </p:nvSpPr>
        <p:spPr>
          <a:xfrm>
            <a:off x="759655" y="3498448"/>
            <a:ext cx="6040369" cy="2029658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/>
          </a:bodyPr>
          <a:lstStyle/>
          <a:p>
            <a:pPr algn="ctr"/>
            <a:r>
              <a:rPr lang="es-AR" sz="125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125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212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LOBO">
            <a:extLst>
              <a:ext uri="{FF2B5EF4-FFF2-40B4-BE49-F238E27FC236}">
                <a16:creationId xmlns:a16="http://schemas.microsoft.com/office/drawing/2014/main" id="{7A4158EC-F00E-FC24-AA85-54CE704BC51D}"/>
              </a:ext>
            </a:extLst>
          </p:cNvPr>
          <p:cNvGrpSpPr/>
          <p:nvPr/>
        </p:nvGrpSpPr>
        <p:grpSpPr>
          <a:xfrm>
            <a:off x="227961" y="1474861"/>
            <a:ext cx="864000" cy="2129912"/>
            <a:chOff x="536600" y="1825345"/>
            <a:chExt cx="864000" cy="2129912"/>
          </a:xfrm>
          <a:noFill/>
        </p:grpSpPr>
        <p:sp>
          <p:nvSpPr>
            <p:cNvPr id="77" name="Forma libre: forma 76">
              <a:extLst>
                <a:ext uri="{FF2B5EF4-FFF2-40B4-BE49-F238E27FC236}">
                  <a16:creationId xmlns:a16="http://schemas.microsoft.com/office/drawing/2014/main" id="{7AC3E724-CFC2-E029-B33B-9D20B787F44B}"/>
                </a:ext>
              </a:extLst>
            </p:cNvPr>
            <p:cNvSpPr/>
            <p:nvPr/>
          </p:nvSpPr>
          <p:spPr>
            <a:xfrm>
              <a:off x="975983" y="2924176"/>
              <a:ext cx="157492" cy="1031081"/>
            </a:xfrm>
            <a:custGeom>
              <a:avLst/>
              <a:gdLst>
                <a:gd name="connsiteX0" fmla="*/ 43192 w 157492"/>
                <a:gd name="connsiteY0" fmla="*/ 0 h 1031081"/>
                <a:gd name="connsiteX1" fmla="*/ 64624 w 157492"/>
                <a:gd name="connsiteY1" fmla="*/ 133350 h 1031081"/>
                <a:gd name="connsiteX2" fmla="*/ 57480 w 157492"/>
                <a:gd name="connsiteY2" fmla="*/ 333375 h 1031081"/>
                <a:gd name="connsiteX3" fmla="*/ 19380 w 157492"/>
                <a:gd name="connsiteY3" fmla="*/ 492919 h 1031081"/>
                <a:gd name="connsiteX4" fmla="*/ 2711 w 157492"/>
                <a:gd name="connsiteY4" fmla="*/ 611981 h 1031081"/>
                <a:gd name="connsiteX5" fmla="*/ 2711 w 157492"/>
                <a:gd name="connsiteY5" fmla="*/ 728662 h 1031081"/>
                <a:gd name="connsiteX6" fmla="*/ 28905 w 157492"/>
                <a:gd name="connsiteY6" fmla="*/ 852487 h 1031081"/>
                <a:gd name="connsiteX7" fmla="*/ 83674 w 157492"/>
                <a:gd name="connsiteY7" fmla="*/ 940594 h 1031081"/>
                <a:gd name="connsiteX8" fmla="*/ 157492 w 157492"/>
                <a:gd name="connsiteY8" fmla="*/ 1031081 h 103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492" h="1031081">
                  <a:moveTo>
                    <a:pt x="43192" y="0"/>
                  </a:moveTo>
                  <a:cubicBezTo>
                    <a:pt x="52717" y="38894"/>
                    <a:pt x="62243" y="77788"/>
                    <a:pt x="64624" y="133350"/>
                  </a:cubicBezTo>
                  <a:cubicBezTo>
                    <a:pt x="67005" y="188912"/>
                    <a:pt x="65021" y="273447"/>
                    <a:pt x="57480" y="333375"/>
                  </a:cubicBezTo>
                  <a:cubicBezTo>
                    <a:pt x="49939" y="393303"/>
                    <a:pt x="28508" y="446485"/>
                    <a:pt x="19380" y="492919"/>
                  </a:cubicBezTo>
                  <a:cubicBezTo>
                    <a:pt x="10252" y="539353"/>
                    <a:pt x="5489" y="572691"/>
                    <a:pt x="2711" y="611981"/>
                  </a:cubicBezTo>
                  <a:cubicBezTo>
                    <a:pt x="-67" y="651272"/>
                    <a:pt x="-1655" y="688578"/>
                    <a:pt x="2711" y="728662"/>
                  </a:cubicBezTo>
                  <a:cubicBezTo>
                    <a:pt x="7077" y="768746"/>
                    <a:pt x="15411" y="817165"/>
                    <a:pt x="28905" y="852487"/>
                  </a:cubicBezTo>
                  <a:cubicBezTo>
                    <a:pt x="42399" y="887809"/>
                    <a:pt x="62243" y="910828"/>
                    <a:pt x="83674" y="940594"/>
                  </a:cubicBezTo>
                  <a:cubicBezTo>
                    <a:pt x="105105" y="970360"/>
                    <a:pt x="131298" y="1000720"/>
                    <a:pt x="157492" y="1031081"/>
                  </a:cubicBezTo>
                </a:path>
              </a:pathLst>
            </a:cu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8" name="COLORSECUNDARIO">
              <a:extLst>
                <a:ext uri="{FF2B5EF4-FFF2-40B4-BE49-F238E27FC236}">
                  <a16:creationId xmlns:a16="http://schemas.microsoft.com/office/drawing/2014/main" id="{FC810A5E-22D0-189C-A00E-AEE35480274D}"/>
                </a:ext>
              </a:extLst>
            </p:cNvPr>
            <p:cNvSpPr/>
            <p:nvPr/>
          </p:nvSpPr>
          <p:spPr>
            <a:xfrm rot="21225483">
              <a:off x="949252" y="2808680"/>
              <a:ext cx="107648" cy="121026"/>
            </a:xfrm>
            <a:prstGeom prst="triangl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9" name="COLORSECUNDARIO">
              <a:extLst>
                <a:ext uri="{FF2B5EF4-FFF2-40B4-BE49-F238E27FC236}">
                  <a16:creationId xmlns:a16="http://schemas.microsoft.com/office/drawing/2014/main" id="{2E486D39-136E-CDE6-34E2-4DBBB8C13E78}"/>
                </a:ext>
              </a:extLst>
            </p:cNvPr>
            <p:cNvSpPr/>
            <p:nvPr/>
          </p:nvSpPr>
          <p:spPr>
            <a:xfrm>
              <a:off x="536600" y="1825345"/>
              <a:ext cx="864000" cy="103064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noFill/>
              </a:endParaRPr>
            </a:p>
          </p:txBody>
        </p: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31A44F11-15B9-E296-1600-BD96CD8794DD}"/>
                </a:ext>
              </a:extLst>
            </p:cNvPr>
            <p:cNvSpPr/>
            <p:nvPr/>
          </p:nvSpPr>
          <p:spPr>
            <a:xfrm rot="20191279">
              <a:off x="1212244" y="2139419"/>
              <a:ext cx="90081" cy="1484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6CCD7BB1-B498-CB56-602B-567DC303AB86}"/>
                </a:ext>
              </a:extLst>
            </p:cNvPr>
            <p:cNvSpPr/>
            <p:nvPr/>
          </p:nvSpPr>
          <p:spPr>
            <a:xfrm rot="19304254">
              <a:off x="1024358" y="1889305"/>
              <a:ext cx="169619" cy="2791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2" name="GOBLO">
            <a:extLst>
              <a:ext uri="{FF2B5EF4-FFF2-40B4-BE49-F238E27FC236}">
                <a16:creationId xmlns:a16="http://schemas.microsoft.com/office/drawing/2014/main" id="{4314CE78-6A25-F2A5-AA58-7A667418D8E8}"/>
              </a:ext>
            </a:extLst>
          </p:cNvPr>
          <p:cNvGrpSpPr/>
          <p:nvPr/>
        </p:nvGrpSpPr>
        <p:grpSpPr>
          <a:xfrm>
            <a:off x="95105" y="4758151"/>
            <a:ext cx="972000" cy="2384281"/>
            <a:chOff x="236108" y="3777580"/>
            <a:chExt cx="972000" cy="2384281"/>
          </a:xfrm>
          <a:noFill/>
        </p:grpSpPr>
        <p:sp>
          <p:nvSpPr>
            <p:cNvPr id="83" name="Forma libre: forma 82">
              <a:extLst>
                <a:ext uri="{FF2B5EF4-FFF2-40B4-BE49-F238E27FC236}">
                  <a16:creationId xmlns:a16="http://schemas.microsoft.com/office/drawing/2014/main" id="{86571DF4-1E98-84BC-6E80-C6DC6A995C11}"/>
                </a:ext>
              </a:extLst>
            </p:cNvPr>
            <p:cNvSpPr/>
            <p:nvPr/>
          </p:nvSpPr>
          <p:spPr>
            <a:xfrm>
              <a:off x="720490" y="4994738"/>
              <a:ext cx="166340" cy="1167123"/>
            </a:xfrm>
            <a:custGeom>
              <a:avLst/>
              <a:gdLst>
                <a:gd name="connsiteX0" fmla="*/ 46871 w 166340"/>
                <a:gd name="connsiteY0" fmla="*/ 0 h 1167123"/>
                <a:gd name="connsiteX1" fmla="*/ 74441 w 166340"/>
                <a:gd name="connsiteY1" fmla="*/ 119469 h 1167123"/>
                <a:gd name="connsiteX2" fmla="*/ 79036 w 166340"/>
                <a:gd name="connsiteY2" fmla="*/ 271103 h 1167123"/>
                <a:gd name="connsiteX3" fmla="*/ 46871 w 166340"/>
                <a:gd name="connsiteY3" fmla="*/ 487067 h 1167123"/>
                <a:gd name="connsiteX4" fmla="*/ 14706 w 166340"/>
                <a:gd name="connsiteY4" fmla="*/ 615726 h 1167123"/>
                <a:gd name="connsiteX5" fmla="*/ 5516 w 166340"/>
                <a:gd name="connsiteY5" fmla="*/ 716816 h 1167123"/>
                <a:gd name="connsiteX6" fmla="*/ 921 w 166340"/>
                <a:gd name="connsiteY6" fmla="*/ 840880 h 1167123"/>
                <a:gd name="connsiteX7" fmla="*/ 23896 w 166340"/>
                <a:gd name="connsiteY7" fmla="*/ 946564 h 1167123"/>
                <a:gd name="connsiteX8" fmla="*/ 65251 w 166340"/>
                <a:gd name="connsiteY8" fmla="*/ 1056844 h 1167123"/>
                <a:gd name="connsiteX9" fmla="*/ 111200 w 166340"/>
                <a:gd name="connsiteY9" fmla="*/ 1107389 h 1167123"/>
                <a:gd name="connsiteX10" fmla="*/ 166340 w 166340"/>
                <a:gd name="connsiteY10" fmla="*/ 1167123 h 116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340" h="1167123">
                  <a:moveTo>
                    <a:pt x="46871" y="0"/>
                  </a:moveTo>
                  <a:cubicBezTo>
                    <a:pt x="57975" y="37142"/>
                    <a:pt x="69080" y="74285"/>
                    <a:pt x="74441" y="119469"/>
                  </a:cubicBezTo>
                  <a:cubicBezTo>
                    <a:pt x="79802" y="164653"/>
                    <a:pt x="83631" y="209837"/>
                    <a:pt x="79036" y="271103"/>
                  </a:cubicBezTo>
                  <a:cubicBezTo>
                    <a:pt x="74441" y="332369"/>
                    <a:pt x="57593" y="429630"/>
                    <a:pt x="46871" y="487067"/>
                  </a:cubicBezTo>
                  <a:cubicBezTo>
                    <a:pt x="36149" y="544504"/>
                    <a:pt x="21598" y="577435"/>
                    <a:pt x="14706" y="615726"/>
                  </a:cubicBezTo>
                  <a:cubicBezTo>
                    <a:pt x="7814" y="654017"/>
                    <a:pt x="7813" y="679290"/>
                    <a:pt x="5516" y="716816"/>
                  </a:cubicBezTo>
                  <a:cubicBezTo>
                    <a:pt x="3219" y="754342"/>
                    <a:pt x="-2142" y="802589"/>
                    <a:pt x="921" y="840880"/>
                  </a:cubicBezTo>
                  <a:cubicBezTo>
                    <a:pt x="3984" y="879171"/>
                    <a:pt x="13174" y="910570"/>
                    <a:pt x="23896" y="946564"/>
                  </a:cubicBezTo>
                  <a:cubicBezTo>
                    <a:pt x="34618" y="982558"/>
                    <a:pt x="50700" y="1030040"/>
                    <a:pt x="65251" y="1056844"/>
                  </a:cubicBezTo>
                  <a:cubicBezTo>
                    <a:pt x="79802" y="1083648"/>
                    <a:pt x="111200" y="1107389"/>
                    <a:pt x="111200" y="1107389"/>
                  </a:cubicBezTo>
                  <a:lnTo>
                    <a:pt x="166340" y="1167123"/>
                  </a:lnTo>
                </a:path>
              </a:pathLst>
            </a:cu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4" name="COLORPRIMARIO">
              <a:extLst>
                <a:ext uri="{FF2B5EF4-FFF2-40B4-BE49-F238E27FC236}">
                  <a16:creationId xmlns:a16="http://schemas.microsoft.com/office/drawing/2014/main" id="{0F8B71D1-DDCD-DBCA-3C06-66431CF19C51}"/>
                </a:ext>
              </a:extLst>
            </p:cNvPr>
            <p:cNvSpPr/>
            <p:nvPr/>
          </p:nvSpPr>
          <p:spPr>
            <a:xfrm>
              <a:off x="236108" y="3777580"/>
              <a:ext cx="972000" cy="11460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noFill/>
              </a:endParaRPr>
            </a:p>
          </p:txBody>
        </p:sp>
        <p:sp>
          <p:nvSpPr>
            <p:cNvPr id="85" name="COLORPRIMARIO">
              <a:extLst>
                <a:ext uri="{FF2B5EF4-FFF2-40B4-BE49-F238E27FC236}">
                  <a16:creationId xmlns:a16="http://schemas.microsoft.com/office/drawing/2014/main" id="{E82DD29C-9CA0-5B8A-B793-D423197F670F}"/>
                </a:ext>
              </a:extLst>
            </p:cNvPr>
            <p:cNvSpPr/>
            <p:nvPr/>
          </p:nvSpPr>
          <p:spPr>
            <a:xfrm rot="21225483">
              <a:off x="705531" y="4896861"/>
              <a:ext cx="107648" cy="12102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1F5BD566-39BE-00D2-771C-A6FBECD7C0AF}"/>
                </a:ext>
              </a:extLst>
            </p:cNvPr>
            <p:cNvSpPr/>
            <p:nvPr/>
          </p:nvSpPr>
          <p:spPr>
            <a:xfrm rot="20191279">
              <a:off x="995686" y="4148440"/>
              <a:ext cx="90081" cy="1484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4D951911-973F-B02F-2B2C-EDA8D034D34B}"/>
                </a:ext>
              </a:extLst>
            </p:cNvPr>
            <p:cNvSpPr/>
            <p:nvPr/>
          </p:nvSpPr>
          <p:spPr>
            <a:xfrm rot="19304254">
              <a:off x="779259" y="3845284"/>
              <a:ext cx="169619" cy="2791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8" name="GLOBO">
            <a:extLst>
              <a:ext uri="{FF2B5EF4-FFF2-40B4-BE49-F238E27FC236}">
                <a16:creationId xmlns:a16="http://schemas.microsoft.com/office/drawing/2014/main" id="{3BB16DBC-28F8-ADC1-1EFE-7CDE6FB6C8CB}"/>
              </a:ext>
            </a:extLst>
          </p:cNvPr>
          <p:cNvGrpSpPr/>
          <p:nvPr/>
        </p:nvGrpSpPr>
        <p:grpSpPr>
          <a:xfrm>
            <a:off x="6452559" y="3573480"/>
            <a:ext cx="897747" cy="2174831"/>
            <a:chOff x="6111285" y="3443982"/>
            <a:chExt cx="897747" cy="2174831"/>
          </a:xfrm>
          <a:noFill/>
        </p:grpSpPr>
        <p:sp>
          <p:nvSpPr>
            <p:cNvPr id="89" name="Forma libre: forma 88">
              <a:extLst>
                <a:ext uri="{FF2B5EF4-FFF2-40B4-BE49-F238E27FC236}">
                  <a16:creationId xmlns:a16="http://schemas.microsoft.com/office/drawing/2014/main" id="{5D5B7618-4D98-AF2D-EAD5-28AF43B316E2}"/>
                </a:ext>
              </a:extLst>
            </p:cNvPr>
            <p:cNvSpPr/>
            <p:nvPr/>
          </p:nvSpPr>
          <p:spPr>
            <a:xfrm>
              <a:off x="6570561" y="4562007"/>
              <a:ext cx="138504" cy="1056806"/>
            </a:xfrm>
            <a:custGeom>
              <a:avLst/>
              <a:gdLst>
                <a:gd name="connsiteX0" fmla="*/ 20638 w 141073"/>
                <a:gd name="connsiteY0" fmla="*/ 0 h 1056806"/>
                <a:gd name="connsiteX1" fmla="*/ 13143 w 141073"/>
                <a:gd name="connsiteY1" fmla="*/ 79947 h 1056806"/>
                <a:gd name="connsiteX2" fmla="*/ 652 w 141073"/>
                <a:gd name="connsiteY2" fmla="*/ 164891 h 1056806"/>
                <a:gd name="connsiteX3" fmla="*/ 5648 w 141073"/>
                <a:gd name="connsiteY3" fmla="*/ 232347 h 1056806"/>
                <a:gd name="connsiteX4" fmla="*/ 38127 w 141073"/>
                <a:gd name="connsiteY4" fmla="*/ 364760 h 1056806"/>
                <a:gd name="connsiteX5" fmla="*/ 78101 w 141073"/>
                <a:gd name="connsiteY5" fmla="*/ 492177 h 1056806"/>
                <a:gd name="connsiteX6" fmla="*/ 123071 w 141073"/>
                <a:gd name="connsiteY6" fmla="*/ 619593 h 1056806"/>
                <a:gd name="connsiteX7" fmla="*/ 140560 w 141073"/>
                <a:gd name="connsiteY7" fmla="*/ 727023 h 1056806"/>
                <a:gd name="connsiteX8" fmla="*/ 105583 w 141073"/>
                <a:gd name="connsiteY8" fmla="*/ 921895 h 1056806"/>
                <a:gd name="connsiteX9" fmla="*/ 30632 w 141073"/>
                <a:gd name="connsiteY9" fmla="*/ 1056806 h 1056806"/>
                <a:gd name="connsiteX0" fmla="*/ 20114 w 140549"/>
                <a:gd name="connsiteY0" fmla="*/ 0 h 1056806"/>
                <a:gd name="connsiteX1" fmla="*/ 5475 w 140549"/>
                <a:gd name="connsiteY1" fmla="*/ 79947 h 1056806"/>
                <a:gd name="connsiteX2" fmla="*/ 128 w 140549"/>
                <a:gd name="connsiteY2" fmla="*/ 164891 h 1056806"/>
                <a:gd name="connsiteX3" fmla="*/ 5124 w 140549"/>
                <a:gd name="connsiteY3" fmla="*/ 232347 h 1056806"/>
                <a:gd name="connsiteX4" fmla="*/ 37603 w 140549"/>
                <a:gd name="connsiteY4" fmla="*/ 364760 h 1056806"/>
                <a:gd name="connsiteX5" fmla="*/ 77577 w 140549"/>
                <a:gd name="connsiteY5" fmla="*/ 492177 h 1056806"/>
                <a:gd name="connsiteX6" fmla="*/ 122547 w 140549"/>
                <a:gd name="connsiteY6" fmla="*/ 619593 h 1056806"/>
                <a:gd name="connsiteX7" fmla="*/ 140036 w 140549"/>
                <a:gd name="connsiteY7" fmla="*/ 727023 h 1056806"/>
                <a:gd name="connsiteX8" fmla="*/ 105059 w 140549"/>
                <a:gd name="connsiteY8" fmla="*/ 921895 h 1056806"/>
                <a:gd name="connsiteX9" fmla="*/ 30108 w 140549"/>
                <a:gd name="connsiteY9" fmla="*/ 1056806 h 1056806"/>
                <a:gd name="connsiteX0" fmla="*/ 24749 w 145184"/>
                <a:gd name="connsiteY0" fmla="*/ 0 h 1056806"/>
                <a:gd name="connsiteX1" fmla="*/ 10110 w 145184"/>
                <a:gd name="connsiteY1" fmla="*/ 79947 h 1056806"/>
                <a:gd name="connsiteX2" fmla="*/ 0 w 145184"/>
                <a:gd name="connsiteY2" fmla="*/ 160128 h 1056806"/>
                <a:gd name="connsiteX3" fmla="*/ 9759 w 145184"/>
                <a:gd name="connsiteY3" fmla="*/ 232347 h 1056806"/>
                <a:gd name="connsiteX4" fmla="*/ 42238 w 145184"/>
                <a:gd name="connsiteY4" fmla="*/ 364760 h 1056806"/>
                <a:gd name="connsiteX5" fmla="*/ 82212 w 145184"/>
                <a:gd name="connsiteY5" fmla="*/ 492177 h 1056806"/>
                <a:gd name="connsiteX6" fmla="*/ 127182 w 145184"/>
                <a:gd name="connsiteY6" fmla="*/ 619593 h 1056806"/>
                <a:gd name="connsiteX7" fmla="*/ 144671 w 145184"/>
                <a:gd name="connsiteY7" fmla="*/ 727023 h 1056806"/>
                <a:gd name="connsiteX8" fmla="*/ 109694 w 145184"/>
                <a:gd name="connsiteY8" fmla="*/ 921895 h 1056806"/>
                <a:gd name="connsiteX9" fmla="*/ 34743 w 145184"/>
                <a:gd name="connsiteY9" fmla="*/ 1056806 h 1056806"/>
                <a:gd name="connsiteX0" fmla="*/ 20114 w 140549"/>
                <a:gd name="connsiteY0" fmla="*/ 0 h 1056806"/>
                <a:gd name="connsiteX1" fmla="*/ 5475 w 140549"/>
                <a:gd name="connsiteY1" fmla="*/ 79947 h 1056806"/>
                <a:gd name="connsiteX2" fmla="*/ 128 w 140549"/>
                <a:gd name="connsiteY2" fmla="*/ 152984 h 1056806"/>
                <a:gd name="connsiteX3" fmla="*/ 5124 w 140549"/>
                <a:gd name="connsiteY3" fmla="*/ 232347 h 1056806"/>
                <a:gd name="connsiteX4" fmla="*/ 37603 w 140549"/>
                <a:gd name="connsiteY4" fmla="*/ 364760 h 1056806"/>
                <a:gd name="connsiteX5" fmla="*/ 77577 w 140549"/>
                <a:gd name="connsiteY5" fmla="*/ 492177 h 1056806"/>
                <a:gd name="connsiteX6" fmla="*/ 122547 w 140549"/>
                <a:gd name="connsiteY6" fmla="*/ 619593 h 1056806"/>
                <a:gd name="connsiteX7" fmla="*/ 140036 w 140549"/>
                <a:gd name="connsiteY7" fmla="*/ 727023 h 1056806"/>
                <a:gd name="connsiteX8" fmla="*/ 105059 w 140549"/>
                <a:gd name="connsiteY8" fmla="*/ 921895 h 1056806"/>
                <a:gd name="connsiteX9" fmla="*/ 30108 w 140549"/>
                <a:gd name="connsiteY9" fmla="*/ 1056806 h 1056806"/>
                <a:gd name="connsiteX0" fmla="*/ 20114 w 140520"/>
                <a:gd name="connsiteY0" fmla="*/ 0 h 1056806"/>
                <a:gd name="connsiteX1" fmla="*/ 5475 w 140520"/>
                <a:gd name="connsiteY1" fmla="*/ 79947 h 1056806"/>
                <a:gd name="connsiteX2" fmla="*/ 128 w 140520"/>
                <a:gd name="connsiteY2" fmla="*/ 152984 h 1056806"/>
                <a:gd name="connsiteX3" fmla="*/ 5124 w 140520"/>
                <a:gd name="connsiteY3" fmla="*/ 232347 h 1056806"/>
                <a:gd name="connsiteX4" fmla="*/ 37603 w 140520"/>
                <a:gd name="connsiteY4" fmla="*/ 364760 h 1056806"/>
                <a:gd name="connsiteX5" fmla="*/ 82339 w 140520"/>
                <a:gd name="connsiteY5" fmla="*/ 487414 h 1056806"/>
                <a:gd name="connsiteX6" fmla="*/ 122547 w 140520"/>
                <a:gd name="connsiteY6" fmla="*/ 619593 h 1056806"/>
                <a:gd name="connsiteX7" fmla="*/ 140036 w 140520"/>
                <a:gd name="connsiteY7" fmla="*/ 727023 h 1056806"/>
                <a:gd name="connsiteX8" fmla="*/ 105059 w 140520"/>
                <a:gd name="connsiteY8" fmla="*/ 921895 h 1056806"/>
                <a:gd name="connsiteX9" fmla="*/ 30108 w 140520"/>
                <a:gd name="connsiteY9" fmla="*/ 1056806 h 1056806"/>
                <a:gd name="connsiteX0" fmla="*/ 20114 w 140746"/>
                <a:gd name="connsiteY0" fmla="*/ 0 h 1056806"/>
                <a:gd name="connsiteX1" fmla="*/ 5475 w 140746"/>
                <a:gd name="connsiteY1" fmla="*/ 79947 h 1056806"/>
                <a:gd name="connsiteX2" fmla="*/ 128 w 140746"/>
                <a:gd name="connsiteY2" fmla="*/ 152984 h 1056806"/>
                <a:gd name="connsiteX3" fmla="*/ 5124 w 140746"/>
                <a:gd name="connsiteY3" fmla="*/ 232347 h 1056806"/>
                <a:gd name="connsiteX4" fmla="*/ 37603 w 140746"/>
                <a:gd name="connsiteY4" fmla="*/ 364760 h 1056806"/>
                <a:gd name="connsiteX5" fmla="*/ 82339 w 140746"/>
                <a:gd name="connsiteY5" fmla="*/ 487414 h 1056806"/>
                <a:gd name="connsiteX6" fmla="*/ 124928 w 140746"/>
                <a:gd name="connsiteY6" fmla="*/ 610068 h 1056806"/>
                <a:gd name="connsiteX7" fmla="*/ 140036 w 140746"/>
                <a:gd name="connsiteY7" fmla="*/ 727023 h 1056806"/>
                <a:gd name="connsiteX8" fmla="*/ 105059 w 140746"/>
                <a:gd name="connsiteY8" fmla="*/ 921895 h 1056806"/>
                <a:gd name="connsiteX9" fmla="*/ 30108 w 140746"/>
                <a:gd name="connsiteY9" fmla="*/ 1056806 h 1056806"/>
                <a:gd name="connsiteX0" fmla="*/ 20114 w 138504"/>
                <a:gd name="connsiteY0" fmla="*/ 0 h 1056806"/>
                <a:gd name="connsiteX1" fmla="*/ 5475 w 138504"/>
                <a:gd name="connsiteY1" fmla="*/ 79947 h 1056806"/>
                <a:gd name="connsiteX2" fmla="*/ 128 w 138504"/>
                <a:gd name="connsiteY2" fmla="*/ 152984 h 1056806"/>
                <a:gd name="connsiteX3" fmla="*/ 5124 w 138504"/>
                <a:gd name="connsiteY3" fmla="*/ 232347 h 1056806"/>
                <a:gd name="connsiteX4" fmla="*/ 37603 w 138504"/>
                <a:gd name="connsiteY4" fmla="*/ 364760 h 1056806"/>
                <a:gd name="connsiteX5" fmla="*/ 82339 w 138504"/>
                <a:gd name="connsiteY5" fmla="*/ 487414 h 1056806"/>
                <a:gd name="connsiteX6" fmla="*/ 124928 w 138504"/>
                <a:gd name="connsiteY6" fmla="*/ 610068 h 1056806"/>
                <a:gd name="connsiteX7" fmla="*/ 137655 w 138504"/>
                <a:gd name="connsiteY7" fmla="*/ 755598 h 1056806"/>
                <a:gd name="connsiteX8" fmla="*/ 105059 w 138504"/>
                <a:gd name="connsiteY8" fmla="*/ 921895 h 1056806"/>
                <a:gd name="connsiteX9" fmla="*/ 30108 w 138504"/>
                <a:gd name="connsiteY9" fmla="*/ 1056806 h 105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04" h="1056806">
                  <a:moveTo>
                    <a:pt x="20114" y="0"/>
                  </a:moveTo>
                  <a:cubicBezTo>
                    <a:pt x="18032" y="26232"/>
                    <a:pt x="8806" y="54450"/>
                    <a:pt x="5475" y="79947"/>
                  </a:cubicBezTo>
                  <a:cubicBezTo>
                    <a:pt x="2144" y="105444"/>
                    <a:pt x="187" y="127584"/>
                    <a:pt x="128" y="152984"/>
                  </a:cubicBezTo>
                  <a:cubicBezTo>
                    <a:pt x="70" y="178384"/>
                    <a:pt x="-1122" y="197051"/>
                    <a:pt x="5124" y="232347"/>
                  </a:cubicBezTo>
                  <a:cubicBezTo>
                    <a:pt x="11370" y="267643"/>
                    <a:pt x="24734" y="322249"/>
                    <a:pt x="37603" y="364760"/>
                  </a:cubicBezTo>
                  <a:cubicBezTo>
                    <a:pt x="50472" y="407271"/>
                    <a:pt x="67785" y="446529"/>
                    <a:pt x="82339" y="487414"/>
                  </a:cubicBezTo>
                  <a:cubicBezTo>
                    <a:pt x="96893" y="528299"/>
                    <a:pt x="115709" y="565371"/>
                    <a:pt x="124928" y="610068"/>
                  </a:cubicBezTo>
                  <a:cubicBezTo>
                    <a:pt x="134147" y="654765"/>
                    <a:pt x="140966" y="703627"/>
                    <a:pt x="137655" y="755598"/>
                  </a:cubicBezTo>
                  <a:cubicBezTo>
                    <a:pt x="134344" y="807569"/>
                    <a:pt x="123380" y="866931"/>
                    <a:pt x="105059" y="921895"/>
                  </a:cubicBezTo>
                  <a:cubicBezTo>
                    <a:pt x="86738" y="976859"/>
                    <a:pt x="50511" y="1036403"/>
                    <a:pt x="30108" y="1056806"/>
                  </a:cubicBezTo>
                </a:path>
              </a:pathLst>
            </a:cu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0" name="COLORSECUNDARIO">
              <a:extLst>
                <a:ext uri="{FF2B5EF4-FFF2-40B4-BE49-F238E27FC236}">
                  <a16:creationId xmlns:a16="http://schemas.microsoft.com/office/drawing/2014/main" id="{149E92DB-1B50-04E8-F272-376E994210FA}"/>
                </a:ext>
              </a:extLst>
            </p:cNvPr>
            <p:cNvSpPr/>
            <p:nvPr/>
          </p:nvSpPr>
          <p:spPr>
            <a:xfrm rot="21271903">
              <a:off x="6536768" y="4464571"/>
              <a:ext cx="98879" cy="106607"/>
            </a:xfrm>
            <a:prstGeom prst="triangl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1" name="COLORSECUNDARIO">
              <a:extLst>
                <a:ext uri="{FF2B5EF4-FFF2-40B4-BE49-F238E27FC236}">
                  <a16:creationId xmlns:a16="http://schemas.microsoft.com/office/drawing/2014/main" id="{60802ECB-5021-544A-A3B2-CBD9D966801B}"/>
                </a:ext>
              </a:extLst>
            </p:cNvPr>
            <p:cNvSpPr/>
            <p:nvPr/>
          </p:nvSpPr>
          <p:spPr>
            <a:xfrm rot="21132154">
              <a:off x="6111285" y="3443982"/>
              <a:ext cx="897747" cy="1056653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noFill/>
              </a:endParaRPr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1C7CFEC7-A59E-0500-7B4E-46F43C999FAD}"/>
                </a:ext>
              </a:extLst>
            </p:cNvPr>
            <p:cNvSpPr/>
            <p:nvPr/>
          </p:nvSpPr>
          <p:spPr>
            <a:xfrm rot="19823010">
              <a:off x="6802000" y="3733552"/>
              <a:ext cx="90081" cy="1484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3" name="Elipse 92">
              <a:extLst>
                <a:ext uri="{FF2B5EF4-FFF2-40B4-BE49-F238E27FC236}">
                  <a16:creationId xmlns:a16="http://schemas.microsoft.com/office/drawing/2014/main" id="{D31E038B-9660-C0A8-6823-CC9334327AA6}"/>
                </a:ext>
              </a:extLst>
            </p:cNvPr>
            <p:cNvSpPr/>
            <p:nvPr/>
          </p:nvSpPr>
          <p:spPr>
            <a:xfrm rot="18509300">
              <a:off x="6592650" y="3482577"/>
              <a:ext cx="169619" cy="2791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17" name="COLORSECUNDARIO">
            <a:extLst>
              <a:ext uri="{FF2B5EF4-FFF2-40B4-BE49-F238E27FC236}">
                <a16:creationId xmlns:a16="http://schemas.microsoft.com/office/drawing/2014/main" id="{856EE5FD-40D7-1C8F-46F3-92767F5F92CB}"/>
              </a:ext>
            </a:extLst>
          </p:cNvPr>
          <p:cNvSpPr/>
          <p:nvPr/>
        </p:nvSpPr>
        <p:spPr>
          <a:xfrm>
            <a:off x="6922659" y="4461341"/>
            <a:ext cx="119553" cy="126264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8" name="COLORSECUNDARIO">
            <a:extLst>
              <a:ext uri="{FF2B5EF4-FFF2-40B4-BE49-F238E27FC236}">
                <a16:creationId xmlns:a16="http://schemas.microsoft.com/office/drawing/2014/main" id="{25D5BCC9-0B40-3076-D191-A3B3E0C67EE6}"/>
              </a:ext>
            </a:extLst>
          </p:cNvPr>
          <p:cNvSpPr/>
          <p:nvPr/>
        </p:nvSpPr>
        <p:spPr>
          <a:xfrm rot="19806687">
            <a:off x="6539540" y="5707105"/>
            <a:ext cx="101050" cy="126264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9" name="COLORSECUNDARIO">
            <a:extLst>
              <a:ext uri="{FF2B5EF4-FFF2-40B4-BE49-F238E27FC236}">
                <a16:creationId xmlns:a16="http://schemas.microsoft.com/office/drawing/2014/main" id="{27E69290-F2BF-911F-F65B-FCCBB0CEB88B}"/>
              </a:ext>
            </a:extLst>
          </p:cNvPr>
          <p:cNvSpPr/>
          <p:nvPr/>
        </p:nvSpPr>
        <p:spPr>
          <a:xfrm rot="16573635">
            <a:off x="7162283" y="5221301"/>
            <a:ext cx="144000" cy="144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0" name="COLORSECUNDARIO">
            <a:extLst>
              <a:ext uri="{FF2B5EF4-FFF2-40B4-BE49-F238E27FC236}">
                <a16:creationId xmlns:a16="http://schemas.microsoft.com/office/drawing/2014/main" id="{80DBA0B9-AA58-D7E4-5BDA-03E77A00781C}"/>
              </a:ext>
            </a:extLst>
          </p:cNvPr>
          <p:cNvSpPr/>
          <p:nvPr/>
        </p:nvSpPr>
        <p:spPr>
          <a:xfrm rot="19214399">
            <a:off x="6185137" y="3763851"/>
            <a:ext cx="144000" cy="144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1" name="COLORPRIMARIO">
            <a:extLst>
              <a:ext uri="{FF2B5EF4-FFF2-40B4-BE49-F238E27FC236}">
                <a16:creationId xmlns:a16="http://schemas.microsoft.com/office/drawing/2014/main" id="{25687AB5-C9F8-45FE-2658-DA359726F505}"/>
              </a:ext>
            </a:extLst>
          </p:cNvPr>
          <p:cNvSpPr/>
          <p:nvPr/>
        </p:nvSpPr>
        <p:spPr>
          <a:xfrm rot="9600000">
            <a:off x="6806121" y="6691608"/>
            <a:ext cx="144000" cy="144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2" name="COLORSECUNDARIO">
            <a:extLst>
              <a:ext uri="{FF2B5EF4-FFF2-40B4-BE49-F238E27FC236}">
                <a16:creationId xmlns:a16="http://schemas.microsoft.com/office/drawing/2014/main" id="{AA8BCE33-A34A-F8BA-72B2-22FA18D9A258}"/>
              </a:ext>
            </a:extLst>
          </p:cNvPr>
          <p:cNvSpPr/>
          <p:nvPr/>
        </p:nvSpPr>
        <p:spPr>
          <a:xfrm rot="11128225">
            <a:off x="6792373" y="6121338"/>
            <a:ext cx="144000" cy="144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3" name="COLORPRIMARIO">
            <a:extLst>
              <a:ext uri="{FF2B5EF4-FFF2-40B4-BE49-F238E27FC236}">
                <a16:creationId xmlns:a16="http://schemas.microsoft.com/office/drawing/2014/main" id="{ADF1E2D8-0ADE-7F4A-881A-7B9564585C21}"/>
              </a:ext>
            </a:extLst>
          </p:cNvPr>
          <p:cNvSpPr/>
          <p:nvPr/>
        </p:nvSpPr>
        <p:spPr>
          <a:xfrm rot="10800000">
            <a:off x="5980345" y="6537156"/>
            <a:ext cx="144000" cy="144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4" name="COLORPRIMARIO">
            <a:extLst>
              <a:ext uri="{FF2B5EF4-FFF2-40B4-BE49-F238E27FC236}">
                <a16:creationId xmlns:a16="http://schemas.microsoft.com/office/drawing/2014/main" id="{8C12CFF8-9F66-5566-AEB3-C35EE67817C6}"/>
              </a:ext>
            </a:extLst>
          </p:cNvPr>
          <p:cNvSpPr/>
          <p:nvPr/>
        </p:nvSpPr>
        <p:spPr>
          <a:xfrm rot="2653655">
            <a:off x="6380885" y="7164012"/>
            <a:ext cx="137731" cy="14894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25" name="COLORSECUNDARIO">
            <a:extLst>
              <a:ext uri="{FF2B5EF4-FFF2-40B4-BE49-F238E27FC236}">
                <a16:creationId xmlns:a16="http://schemas.microsoft.com/office/drawing/2014/main" id="{38428A8D-DE89-DA26-D6D5-629C935EC2AF}"/>
              </a:ext>
            </a:extLst>
          </p:cNvPr>
          <p:cNvSpPr/>
          <p:nvPr/>
        </p:nvSpPr>
        <p:spPr>
          <a:xfrm rot="21123764">
            <a:off x="6860949" y="7507730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26" name="COLORSECUNDARIO">
            <a:extLst>
              <a:ext uri="{FF2B5EF4-FFF2-40B4-BE49-F238E27FC236}">
                <a16:creationId xmlns:a16="http://schemas.microsoft.com/office/drawing/2014/main" id="{5495C2E7-C79E-54BE-9944-23DEE8CB831C}"/>
              </a:ext>
            </a:extLst>
          </p:cNvPr>
          <p:cNvSpPr/>
          <p:nvPr/>
        </p:nvSpPr>
        <p:spPr>
          <a:xfrm rot="18411480">
            <a:off x="6942056" y="7978583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27" name="COLORSECUNDARIO">
            <a:extLst>
              <a:ext uri="{FF2B5EF4-FFF2-40B4-BE49-F238E27FC236}">
                <a16:creationId xmlns:a16="http://schemas.microsoft.com/office/drawing/2014/main" id="{34CB04B5-2744-1613-50B2-BD11FAAAECAE}"/>
              </a:ext>
            </a:extLst>
          </p:cNvPr>
          <p:cNvSpPr/>
          <p:nvPr/>
        </p:nvSpPr>
        <p:spPr>
          <a:xfrm rot="21033506">
            <a:off x="6382455" y="7940232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28" name="COLORSECUNDARIO">
            <a:extLst>
              <a:ext uri="{FF2B5EF4-FFF2-40B4-BE49-F238E27FC236}">
                <a16:creationId xmlns:a16="http://schemas.microsoft.com/office/drawing/2014/main" id="{C638658E-E3E2-F05C-1BD8-D04BA90D79F2}"/>
              </a:ext>
            </a:extLst>
          </p:cNvPr>
          <p:cNvSpPr/>
          <p:nvPr/>
        </p:nvSpPr>
        <p:spPr>
          <a:xfrm>
            <a:off x="1097521" y="7599268"/>
            <a:ext cx="117658" cy="117565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29" name="COLORSECUNDARIO">
            <a:extLst>
              <a:ext uri="{FF2B5EF4-FFF2-40B4-BE49-F238E27FC236}">
                <a16:creationId xmlns:a16="http://schemas.microsoft.com/office/drawing/2014/main" id="{A00A5308-4D98-6779-C2C1-F4F6E553950E}"/>
              </a:ext>
            </a:extLst>
          </p:cNvPr>
          <p:cNvSpPr/>
          <p:nvPr/>
        </p:nvSpPr>
        <p:spPr>
          <a:xfrm rot="10601871">
            <a:off x="480368" y="7816330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0" name="COLORPRIMARIO">
            <a:extLst>
              <a:ext uri="{FF2B5EF4-FFF2-40B4-BE49-F238E27FC236}">
                <a16:creationId xmlns:a16="http://schemas.microsoft.com/office/drawing/2014/main" id="{DCB1F315-9207-3EC8-9C29-AAC072AC2234}"/>
              </a:ext>
            </a:extLst>
          </p:cNvPr>
          <p:cNvSpPr/>
          <p:nvPr/>
        </p:nvSpPr>
        <p:spPr>
          <a:xfrm rot="15637443">
            <a:off x="1626063" y="7100655"/>
            <a:ext cx="102635" cy="13117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1" name="COLORSECUNDARIO">
            <a:extLst>
              <a:ext uri="{FF2B5EF4-FFF2-40B4-BE49-F238E27FC236}">
                <a16:creationId xmlns:a16="http://schemas.microsoft.com/office/drawing/2014/main" id="{D7B81C87-2A04-691E-D223-1F3C544DFD3F}"/>
              </a:ext>
            </a:extLst>
          </p:cNvPr>
          <p:cNvSpPr/>
          <p:nvPr/>
        </p:nvSpPr>
        <p:spPr>
          <a:xfrm rot="7568744">
            <a:off x="586952" y="7340008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2" name="COLORPRIMARIO">
            <a:extLst>
              <a:ext uri="{FF2B5EF4-FFF2-40B4-BE49-F238E27FC236}">
                <a16:creationId xmlns:a16="http://schemas.microsoft.com/office/drawing/2014/main" id="{EB78145B-06C3-ED7B-3094-0B0DD98E3924}"/>
              </a:ext>
            </a:extLst>
          </p:cNvPr>
          <p:cNvSpPr/>
          <p:nvPr/>
        </p:nvSpPr>
        <p:spPr>
          <a:xfrm rot="2692514">
            <a:off x="846373" y="6913278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3" name="COLORPRIMARIO">
            <a:extLst>
              <a:ext uri="{FF2B5EF4-FFF2-40B4-BE49-F238E27FC236}">
                <a16:creationId xmlns:a16="http://schemas.microsoft.com/office/drawing/2014/main" id="{1566E164-63F5-22AF-DEA7-D4DC6AD4415A}"/>
              </a:ext>
            </a:extLst>
          </p:cNvPr>
          <p:cNvSpPr/>
          <p:nvPr/>
        </p:nvSpPr>
        <p:spPr>
          <a:xfrm rot="16761663">
            <a:off x="1376076" y="6404012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4" name="COLORPRIMARIO">
            <a:extLst>
              <a:ext uri="{FF2B5EF4-FFF2-40B4-BE49-F238E27FC236}">
                <a16:creationId xmlns:a16="http://schemas.microsoft.com/office/drawing/2014/main" id="{5351E2DE-78B9-2B25-1AC2-BC5A2A900BAC}"/>
              </a:ext>
            </a:extLst>
          </p:cNvPr>
          <p:cNvSpPr/>
          <p:nvPr/>
        </p:nvSpPr>
        <p:spPr>
          <a:xfrm rot="20988302">
            <a:off x="671297" y="6203778"/>
            <a:ext cx="132484" cy="11375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5" name="COLORSECUNDARIO">
            <a:extLst>
              <a:ext uri="{FF2B5EF4-FFF2-40B4-BE49-F238E27FC236}">
                <a16:creationId xmlns:a16="http://schemas.microsoft.com/office/drawing/2014/main" id="{CD32AAB3-0FBA-FD01-BD3F-6AF834EBC00F}"/>
              </a:ext>
            </a:extLst>
          </p:cNvPr>
          <p:cNvSpPr/>
          <p:nvPr/>
        </p:nvSpPr>
        <p:spPr>
          <a:xfrm rot="3238758">
            <a:off x="633079" y="3937149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6" name="COLORSECUNDARIO">
            <a:extLst>
              <a:ext uri="{FF2B5EF4-FFF2-40B4-BE49-F238E27FC236}">
                <a16:creationId xmlns:a16="http://schemas.microsoft.com/office/drawing/2014/main" id="{CC2E7D27-F581-3404-3705-0BD485CF9F8D}"/>
              </a:ext>
            </a:extLst>
          </p:cNvPr>
          <p:cNvSpPr/>
          <p:nvPr/>
        </p:nvSpPr>
        <p:spPr>
          <a:xfrm rot="4968202">
            <a:off x="382004" y="4481831"/>
            <a:ext cx="119782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7" name="COLORSECUNDARIO">
            <a:extLst>
              <a:ext uri="{FF2B5EF4-FFF2-40B4-BE49-F238E27FC236}">
                <a16:creationId xmlns:a16="http://schemas.microsoft.com/office/drawing/2014/main" id="{1A01395A-D95A-1ADF-53C6-AA3E6B71A92E}"/>
              </a:ext>
            </a:extLst>
          </p:cNvPr>
          <p:cNvSpPr/>
          <p:nvPr/>
        </p:nvSpPr>
        <p:spPr>
          <a:xfrm rot="2180433">
            <a:off x="1551689" y="5070428"/>
            <a:ext cx="133914" cy="153246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38" name="COLORSECUNDARIO">
            <a:extLst>
              <a:ext uri="{FF2B5EF4-FFF2-40B4-BE49-F238E27FC236}">
                <a16:creationId xmlns:a16="http://schemas.microsoft.com/office/drawing/2014/main" id="{6AFE97BC-A4DD-5424-243B-1C6E6BA03EF2}"/>
              </a:ext>
            </a:extLst>
          </p:cNvPr>
          <p:cNvSpPr/>
          <p:nvPr/>
        </p:nvSpPr>
        <p:spPr>
          <a:xfrm rot="1508306">
            <a:off x="1415907" y="3715547"/>
            <a:ext cx="113788" cy="123078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7" name="COLORPRIMARIO">
            <a:extLst>
              <a:ext uri="{FF2B5EF4-FFF2-40B4-BE49-F238E27FC236}">
                <a16:creationId xmlns:a16="http://schemas.microsoft.com/office/drawing/2014/main" id="{0BD06FDE-5BAE-5C5C-FC3C-2A6A4C9EDAE2}"/>
              </a:ext>
            </a:extLst>
          </p:cNvPr>
          <p:cNvSpPr/>
          <p:nvPr/>
        </p:nvSpPr>
        <p:spPr>
          <a:xfrm rot="9983963">
            <a:off x="5394298" y="951054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8" name="COLORPRIMARIO">
            <a:extLst>
              <a:ext uri="{FF2B5EF4-FFF2-40B4-BE49-F238E27FC236}">
                <a16:creationId xmlns:a16="http://schemas.microsoft.com/office/drawing/2014/main" id="{BCD6609E-9893-420B-6007-5096FD403602}"/>
              </a:ext>
            </a:extLst>
          </p:cNvPr>
          <p:cNvSpPr/>
          <p:nvPr/>
        </p:nvSpPr>
        <p:spPr>
          <a:xfrm rot="14545824">
            <a:off x="4649170" y="1125609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9" name="COLORPRIMARIO">
            <a:extLst>
              <a:ext uri="{FF2B5EF4-FFF2-40B4-BE49-F238E27FC236}">
                <a16:creationId xmlns:a16="http://schemas.microsoft.com/office/drawing/2014/main" id="{A9D019CD-872E-EFCA-8648-DF59C2DA6E89}"/>
              </a:ext>
            </a:extLst>
          </p:cNvPr>
          <p:cNvSpPr/>
          <p:nvPr/>
        </p:nvSpPr>
        <p:spPr>
          <a:xfrm rot="15164038">
            <a:off x="7148928" y="2099065"/>
            <a:ext cx="124561" cy="14934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0" name="COLORSECUNDARIO">
            <a:extLst>
              <a:ext uri="{FF2B5EF4-FFF2-40B4-BE49-F238E27FC236}">
                <a16:creationId xmlns:a16="http://schemas.microsoft.com/office/drawing/2014/main" id="{188660B4-E5E9-B14F-32BB-49636E04F46C}"/>
              </a:ext>
            </a:extLst>
          </p:cNvPr>
          <p:cNvSpPr/>
          <p:nvPr/>
        </p:nvSpPr>
        <p:spPr>
          <a:xfrm rot="13710435">
            <a:off x="6655161" y="1786288"/>
            <a:ext cx="134593" cy="170983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1" name="COLORPRIMARIO">
            <a:extLst>
              <a:ext uri="{FF2B5EF4-FFF2-40B4-BE49-F238E27FC236}">
                <a16:creationId xmlns:a16="http://schemas.microsoft.com/office/drawing/2014/main" id="{13A6119B-F663-99A9-2F57-F07B18D4D977}"/>
              </a:ext>
            </a:extLst>
          </p:cNvPr>
          <p:cNvSpPr/>
          <p:nvPr/>
        </p:nvSpPr>
        <p:spPr>
          <a:xfrm rot="21161667">
            <a:off x="6458031" y="2294553"/>
            <a:ext cx="168763" cy="1262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52" name="COLORPRIMARIO">
            <a:extLst>
              <a:ext uri="{FF2B5EF4-FFF2-40B4-BE49-F238E27FC236}">
                <a16:creationId xmlns:a16="http://schemas.microsoft.com/office/drawing/2014/main" id="{0B528782-B3CD-6B0A-182F-0FF4DE0F1FA2}"/>
              </a:ext>
            </a:extLst>
          </p:cNvPr>
          <p:cNvSpPr/>
          <p:nvPr/>
        </p:nvSpPr>
        <p:spPr>
          <a:xfrm rot="21202609">
            <a:off x="7195062" y="2978992"/>
            <a:ext cx="158772" cy="1262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53" name="COLORPRIMARIO">
            <a:extLst>
              <a:ext uri="{FF2B5EF4-FFF2-40B4-BE49-F238E27FC236}">
                <a16:creationId xmlns:a16="http://schemas.microsoft.com/office/drawing/2014/main" id="{F44A364E-90A6-9499-AA24-D6CAA90C3AB8}"/>
              </a:ext>
            </a:extLst>
          </p:cNvPr>
          <p:cNvSpPr/>
          <p:nvPr/>
        </p:nvSpPr>
        <p:spPr>
          <a:xfrm rot="11331365">
            <a:off x="2006100" y="2439512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4" name="COLORPRIMARIO">
            <a:extLst>
              <a:ext uri="{FF2B5EF4-FFF2-40B4-BE49-F238E27FC236}">
                <a16:creationId xmlns:a16="http://schemas.microsoft.com/office/drawing/2014/main" id="{0A660918-51C1-009E-F472-9D4EFF77D00E}"/>
              </a:ext>
            </a:extLst>
          </p:cNvPr>
          <p:cNvSpPr/>
          <p:nvPr/>
        </p:nvSpPr>
        <p:spPr>
          <a:xfrm rot="14242268">
            <a:off x="1391396" y="1943483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5" name="COLORPRIMARIO">
            <a:extLst>
              <a:ext uri="{FF2B5EF4-FFF2-40B4-BE49-F238E27FC236}">
                <a16:creationId xmlns:a16="http://schemas.microsoft.com/office/drawing/2014/main" id="{C2745222-4E66-6E8E-A969-7FEC75EF7B75}"/>
              </a:ext>
            </a:extLst>
          </p:cNvPr>
          <p:cNvSpPr/>
          <p:nvPr/>
        </p:nvSpPr>
        <p:spPr>
          <a:xfrm rot="14436429">
            <a:off x="1972382" y="1622035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6" name="COLORPRIMARIO">
            <a:extLst>
              <a:ext uri="{FF2B5EF4-FFF2-40B4-BE49-F238E27FC236}">
                <a16:creationId xmlns:a16="http://schemas.microsoft.com/office/drawing/2014/main" id="{A3FE9898-19CB-228B-0DB4-8992345093E8}"/>
              </a:ext>
            </a:extLst>
          </p:cNvPr>
          <p:cNvSpPr/>
          <p:nvPr/>
        </p:nvSpPr>
        <p:spPr>
          <a:xfrm rot="6074726">
            <a:off x="1263167" y="1158001"/>
            <a:ext cx="108834" cy="12957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7" name="COLORPRIMARIO">
            <a:extLst>
              <a:ext uri="{FF2B5EF4-FFF2-40B4-BE49-F238E27FC236}">
                <a16:creationId xmlns:a16="http://schemas.microsoft.com/office/drawing/2014/main" id="{A8A6B6C9-23C1-A5F5-E2C7-A804CE3B0020}"/>
              </a:ext>
            </a:extLst>
          </p:cNvPr>
          <p:cNvSpPr/>
          <p:nvPr/>
        </p:nvSpPr>
        <p:spPr>
          <a:xfrm rot="11764445">
            <a:off x="143320" y="2697206"/>
            <a:ext cx="135429" cy="13451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8" name="COLORPRIMARIO">
            <a:extLst>
              <a:ext uri="{FF2B5EF4-FFF2-40B4-BE49-F238E27FC236}">
                <a16:creationId xmlns:a16="http://schemas.microsoft.com/office/drawing/2014/main" id="{5B9E9D47-DD79-889C-AAC2-6A197993B976}"/>
              </a:ext>
            </a:extLst>
          </p:cNvPr>
          <p:cNvSpPr/>
          <p:nvPr/>
        </p:nvSpPr>
        <p:spPr>
          <a:xfrm rot="7210441">
            <a:off x="299967" y="836703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9" name="COLORPRIMARIO">
            <a:extLst>
              <a:ext uri="{FF2B5EF4-FFF2-40B4-BE49-F238E27FC236}">
                <a16:creationId xmlns:a16="http://schemas.microsoft.com/office/drawing/2014/main" id="{205F1A0B-60A2-4B4F-2CC1-4ED28151DE18}"/>
              </a:ext>
            </a:extLst>
          </p:cNvPr>
          <p:cNvSpPr/>
          <p:nvPr/>
        </p:nvSpPr>
        <p:spPr>
          <a:xfrm rot="11458985">
            <a:off x="769400" y="706281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3" name="TCOLORSECUNDARIO">
            <a:extLst>
              <a:ext uri="{FF2B5EF4-FFF2-40B4-BE49-F238E27FC236}">
                <a16:creationId xmlns:a16="http://schemas.microsoft.com/office/drawing/2014/main" id="{B7FD3280-95D7-77C7-D116-4C8FE98AFF04}"/>
              </a:ext>
            </a:extLst>
          </p:cNvPr>
          <p:cNvSpPr/>
          <p:nvPr/>
        </p:nvSpPr>
        <p:spPr>
          <a:xfrm rot="1260000" flipV="1">
            <a:off x="-90664" y="-34457"/>
            <a:ext cx="493325" cy="612029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000"/>
              <a:gd name="connsiteX1" fmla="*/ 46675 w 540000"/>
              <a:gd name="connsiteY1" fmla="*/ 502281 h 612000"/>
              <a:gd name="connsiteX2" fmla="*/ 270000 w 540000"/>
              <a:gd name="connsiteY2" fmla="*/ 0 h 612000"/>
              <a:gd name="connsiteX3" fmla="*/ 540000 w 540000"/>
              <a:gd name="connsiteY3" fmla="*/ 612000 h 612000"/>
              <a:gd name="connsiteX4" fmla="*/ 0 w 540000"/>
              <a:gd name="connsiteY4" fmla="*/ 612000 h 612000"/>
              <a:gd name="connsiteX0" fmla="*/ 0 w 540000"/>
              <a:gd name="connsiteY0" fmla="*/ 612000 h 612029"/>
              <a:gd name="connsiteX1" fmla="*/ 46675 w 540000"/>
              <a:gd name="connsiteY1" fmla="*/ 502281 h 612029"/>
              <a:gd name="connsiteX2" fmla="*/ 270000 w 540000"/>
              <a:gd name="connsiteY2" fmla="*/ 0 h 612029"/>
              <a:gd name="connsiteX3" fmla="*/ 540000 w 540000"/>
              <a:gd name="connsiteY3" fmla="*/ 612000 h 612029"/>
              <a:gd name="connsiteX4" fmla="*/ 325931 w 540000"/>
              <a:gd name="connsiteY4" fmla="*/ 612029 h 612029"/>
              <a:gd name="connsiteX5" fmla="*/ 0 w 540000"/>
              <a:gd name="connsiteY5" fmla="*/ 612000 h 612029"/>
              <a:gd name="connsiteX0" fmla="*/ 279256 w 493325"/>
              <a:gd name="connsiteY0" fmla="*/ 612029 h 612029"/>
              <a:gd name="connsiteX1" fmla="*/ 0 w 493325"/>
              <a:gd name="connsiteY1" fmla="*/ 502281 h 612029"/>
              <a:gd name="connsiteX2" fmla="*/ 223325 w 493325"/>
              <a:gd name="connsiteY2" fmla="*/ 0 h 612029"/>
              <a:gd name="connsiteX3" fmla="*/ 493325 w 493325"/>
              <a:gd name="connsiteY3" fmla="*/ 612000 h 612029"/>
              <a:gd name="connsiteX4" fmla="*/ 279256 w 493325"/>
              <a:gd name="connsiteY4" fmla="*/ 612029 h 61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25" h="612029">
                <a:moveTo>
                  <a:pt x="279256" y="612029"/>
                </a:moveTo>
                <a:lnTo>
                  <a:pt x="0" y="502281"/>
                </a:lnTo>
                <a:lnTo>
                  <a:pt x="223325" y="0"/>
                </a:lnTo>
                <a:lnTo>
                  <a:pt x="493325" y="612000"/>
                </a:lnTo>
                <a:lnTo>
                  <a:pt x="279256" y="612029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4" name="COLORPRIMARIO">
            <a:extLst>
              <a:ext uri="{FF2B5EF4-FFF2-40B4-BE49-F238E27FC236}">
                <a16:creationId xmlns:a16="http://schemas.microsoft.com/office/drawing/2014/main" id="{F50CEFC3-39F5-874A-A8CF-B5DB75A33EC2}"/>
              </a:ext>
            </a:extLst>
          </p:cNvPr>
          <p:cNvSpPr/>
          <p:nvPr/>
        </p:nvSpPr>
        <p:spPr>
          <a:xfrm rot="723087" flipV="1">
            <a:off x="417363" y="119489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5" name="COLORSECUNDARIO">
            <a:extLst>
              <a:ext uri="{FF2B5EF4-FFF2-40B4-BE49-F238E27FC236}">
                <a16:creationId xmlns:a16="http://schemas.microsoft.com/office/drawing/2014/main" id="{D46DF398-7041-953B-9F24-83B1935CB760}"/>
              </a:ext>
            </a:extLst>
          </p:cNvPr>
          <p:cNvSpPr/>
          <p:nvPr/>
        </p:nvSpPr>
        <p:spPr>
          <a:xfrm rot="300000" flipV="1">
            <a:off x="981489" y="204647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6" name="COLORPRIMARIO">
            <a:extLst>
              <a:ext uri="{FF2B5EF4-FFF2-40B4-BE49-F238E27FC236}">
                <a16:creationId xmlns:a16="http://schemas.microsoft.com/office/drawing/2014/main" id="{DF465ABF-5496-0EF0-E3AF-B9FE5CAED60E}"/>
              </a:ext>
            </a:extLst>
          </p:cNvPr>
          <p:cNvSpPr/>
          <p:nvPr/>
        </p:nvSpPr>
        <p:spPr>
          <a:xfrm rot="21480000" flipV="1">
            <a:off x="1552080" y="220161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7" name="COLORSECUNDARIO">
            <a:extLst>
              <a:ext uri="{FF2B5EF4-FFF2-40B4-BE49-F238E27FC236}">
                <a16:creationId xmlns:a16="http://schemas.microsoft.com/office/drawing/2014/main" id="{DB6DF5EB-0805-B117-F55B-D57851D15B46}"/>
              </a:ext>
            </a:extLst>
          </p:cNvPr>
          <p:cNvSpPr/>
          <p:nvPr/>
        </p:nvSpPr>
        <p:spPr>
          <a:xfrm rot="21120000" flipV="1">
            <a:off x="2113354" y="171958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8" name="COLORPRIMARIO">
            <a:extLst>
              <a:ext uri="{FF2B5EF4-FFF2-40B4-BE49-F238E27FC236}">
                <a16:creationId xmlns:a16="http://schemas.microsoft.com/office/drawing/2014/main" id="{A337EF8B-9A46-C9B6-3382-F0FA8954E5FA}"/>
              </a:ext>
            </a:extLst>
          </p:cNvPr>
          <p:cNvSpPr/>
          <p:nvPr/>
        </p:nvSpPr>
        <p:spPr>
          <a:xfrm rot="20880000" flipV="1">
            <a:off x="2660564" y="75339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9" name="COLORSECUNDARIO">
            <a:extLst>
              <a:ext uri="{FF2B5EF4-FFF2-40B4-BE49-F238E27FC236}">
                <a16:creationId xmlns:a16="http://schemas.microsoft.com/office/drawing/2014/main" id="{129B4931-18F1-127C-E420-BAEFA3CFF0ED}"/>
              </a:ext>
            </a:extLst>
          </p:cNvPr>
          <p:cNvSpPr/>
          <p:nvPr/>
        </p:nvSpPr>
        <p:spPr>
          <a:xfrm rot="20400000" flipV="1">
            <a:off x="3214869" y="-72338"/>
            <a:ext cx="473073" cy="612633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540000 w 540000"/>
              <a:gd name="connsiteY2" fmla="*/ 612000 h 612633"/>
              <a:gd name="connsiteX3" fmla="*/ 79248 w 540000"/>
              <a:gd name="connsiteY3" fmla="*/ 612633 h 612633"/>
              <a:gd name="connsiteX4" fmla="*/ 0 w 540000"/>
              <a:gd name="connsiteY4" fmla="*/ 612000 h 612633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473073 w 540000"/>
              <a:gd name="connsiteY2" fmla="*/ 469293 h 612633"/>
              <a:gd name="connsiteX3" fmla="*/ 540000 w 540000"/>
              <a:gd name="connsiteY3" fmla="*/ 612000 h 612633"/>
              <a:gd name="connsiteX4" fmla="*/ 79248 w 540000"/>
              <a:gd name="connsiteY4" fmla="*/ 612633 h 612633"/>
              <a:gd name="connsiteX5" fmla="*/ 0 w 540000"/>
              <a:gd name="connsiteY5" fmla="*/ 612000 h 612633"/>
              <a:gd name="connsiteX0" fmla="*/ 0 w 473073"/>
              <a:gd name="connsiteY0" fmla="*/ 612000 h 612633"/>
              <a:gd name="connsiteX1" fmla="*/ 270000 w 473073"/>
              <a:gd name="connsiteY1" fmla="*/ 0 h 612633"/>
              <a:gd name="connsiteX2" fmla="*/ 473073 w 473073"/>
              <a:gd name="connsiteY2" fmla="*/ 469293 h 612633"/>
              <a:gd name="connsiteX3" fmla="*/ 79248 w 473073"/>
              <a:gd name="connsiteY3" fmla="*/ 612633 h 612633"/>
              <a:gd name="connsiteX4" fmla="*/ 0 w 473073"/>
              <a:gd name="connsiteY4" fmla="*/ 612000 h 61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073" h="612633">
                <a:moveTo>
                  <a:pt x="0" y="612000"/>
                </a:moveTo>
                <a:lnTo>
                  <a:pt x="270000" y="0"/>
                </a:lnTo>
                <a:lnTo>
                  <a:pt x="473073" y="469293"/>
                </a:lnTo>
                <a:lnTo>
                  <a:pt x="79248" y="612633"/>
                </a:lnTo>
                <a:lnTo>
                  <a:pt x="0" y="612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73" name="COLORSECUNDARIO">
            <a:extLst>
              <a:ext uri="{FF2B5EF4-FFF2-40B4-BE49-F238E27FC236}">
                <a16:creationId xmlns:a16="http://schemas.microsoft.com/office/drawing/2014/main" id="{664C8F88-04F1-8AF1-B13C-91FE5E2E22E2}"/>
              </a:ext>
            </a:extLst>
          </p:cNvPr>
          <p:cNvSpPr/>
          <p:nvPr/>
        </p:nvSpPr>
        <p:spPr>
          <a:xfrm rot="12694031">
            <a:off x="6934936" y="1094186"/>
            <a:ext cx="134593" cy="170983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74" name="COLORSECUNDARIO">
            <a:extLst>
              <a:ext uri="{FF2B5EF4-FFF2-40B4-BE49-F238E27FC236}">
                <a16:creationId xmlns:a16="http://schemas.microsoft.com/office/drawing/2014/main" id="{6C6AC53F-39E0-B440-7B27-F8CB70BD7CF6}"/>
              </a:ext>
            </a:extLst>
          </p:cNvPr>
          <p:cNvSpPr/>
          <p:nvPr/>
        </p:nvSpPr>
        <p:spPr>
          <a:xfrm rot="11262900">
            <a:off x="6379815" y="944114"/>
            <a:ext cx="134593" cy="159857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75" name="COLORPRIMARIO">
            <a:extLst>
              <a:ext uri="{FF2B5EF4-FFF2-40B4-BE49-F238E27FC236}">
                <a16:creationId xmlns:a16="http://schemas.microsoft.com/office/drawing/2014/main" id="{7E63DCEA-E4F3-98B4-3591-3B14E615B1CC}"/>
              </a:ext>
            </a:extLst>
          </p:cNvPr>
          <p:cNvSpPr/>
          <p:nvPr/>
        </p:nvSpPr>
        <p:spPr>
          <a:xfrm rot="9983963">
            <a:off x="5465561" y="1524468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06" name="COLORSECUNDARIO">
            <a:extLst>
              <a:ext uri="{FF2B5EF4-FFF2-40B4-BE49-F238E27FC236}">
                <a16:creationId xmlns:a16="http://schemas.microsoft.com/office/drawing/2014/main" id="{5072C785-923E-9213-C432-509FD2BFD042}"/>
              </a:ext>
            </a:extLst>
          </p:cNvPr>
          <p:cNvSpPr/>
          <p:nvPr/>
        </p:nvSpPr>
        <p:spPr>
          <a:xfrm rot="1260000" flipV="1">
            <a:off x="3848905" y="-33042"/>
            <a:ext cx="493325" cy="612029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000"/>
              <a:gd name="connsiteX1" fmla="*/ 46675 w 540000"/>
              <a:gd name="connsiteY1" fmla="*/ 502281 h 612000"/>
              <a:gd name="connsiteX2" fmla="*/ 270000 w 540000"/>
              <a:gd name="connsiteY2" fmla="*/ 0 h 612000"/>
              <a:gd name="connsiteX3" fmla="*/ 540000 w 540000"/>
              <a:gd name="connsiteY3" fmla="*/ 612000 h 612000"/>
              <a:gd name="connsiteX4" fmla="*/ 0 w 540000"/>
              <a:gd name="connsiteY4" fmla="*/ 612000 h 612000"/>
              <a:gd name="connsiteX0" fmla="*/ 0 w 540000"/>
              <a:gd name="connsiteY0" fmla="*/ 612000 h 612029"/>
              <a:gd name="connsiteX1" fmla="*/ 46675 w 540000"/>
              <a:gd name="connsiteY1" fmla="*/ 502281 h 612029"/>
              <a:gd name="connsiteX2" fmla="*/ 270000 w 540000"/>
              <a:gd name="connsiteY2" fmla="*/ 0 h 612029"/>
              <a:gd name="connsiteX3" fmla="*/ 540000 w 540000"/>
              <a:gd name="connsiteY3" fmla="*/ 612000 h 612029"/>
              <a:gd name="connsiteX4" fmla="*/ 325931 w 540000"/>
              <a:gd name="connsiteY4" fmla="*/ 612029 h 612029"/>
              <a:gd name="connsiteX5" fmla="*/ 0 w 540000"/>
              <a:gd name="connsiteY5" fmla="*/ 612000 h 612029"/>
              <a:gd name="connsiteX0" fmla="*/ 279256 w 493325"/>
              <a:gd name="connsiteY0" fmla="*/ 612029 h 612029"/>
              <a:gd name="connsiteX1" fmla="*/ 0 w 493325"/>
              <a:gd name="connsiteY1" fmla="*/ 502281 h 612029"/>
              <a:gd name="connsiteX2" fmla="*/ 223325 w 493325"/>
              <a:gd name="connsiteY2" fmla="*/ 0 h 612029"/>
              <a:gd name="connsiteX3" fmla="*/ 493325 w 493325"/>
              <a:gd name="connsiteY3" fmla="*/ 612000 h 612029"/>
              <a:gd name="connsiteX4" fmla="*/ 279256 w 493325"/>
              <a:gd name="connsiteY4" fmla="*/ 612029 h 61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25" h="612029">
                <a:moveTo>
                  <a:pt x="279256" y="612029"/>
                </a:moveTo>
                <a:lnTo>
                  <a:pt x="0" y="502281"/>
                </a:lnTo>
                <a:lnTo>
                  <a:pt x="223325" y="0"/>
                </a:lnTo>
                <a:lnTo>
                  <a:pt x="493325" y="612000"/>
                </a:lnTo>
                <a:lnTo>
                  <a:pt x="279256" y="61202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07" name="COLORPRIMARIO">
            <a:extLst>
              <a:ext uri="{FF2B5EF4-FFF2-40B4-BE49-F238E27FC236}">
                <a16:creationId xmlns:a16="http://schemas.microsoft.com/office/drawing/2014/main" id="{FE75C35A-4A9B-AC59-1A46-889289B196D0}"/>
              </a:ext>
            </a:extLst>
          </p:cNvPr>
          <p:cNvSpPr/>
          <p:nvPr/>
        </p:nvSpPr>
        <p:spPr>
          <a:xfrm rot="723087" flipV="1">
            <a:off x="4356931" y="120904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08" name="COLORSECUNDARIO">
            <a:extLst>
              <a:ext uri="{FF2B5EF4-FFF2-40B4-BE49-F238E27FC236}">
                <a16:creationId xmlns:a16="http://schemas.microsoft.com/office/drawing/2014/main" id="{F9D2CD6F-7569-B8BF-1DCA-D427089E8913}"/>
              </a:ext>
            </a:extLst>
          </p:cNvPr>
          <p:cNvSpPr/>
          <p:nvPr/>
        </p:nvSpPr>
        <p:spPr>
          <a:xfrm rot="300000" flipV="1">
            <a:off x="4921057" y="206062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09" name="COLORPRIMARIO">
            <a:extLst>
              <a:ext uri="{FF2B5EF4-FFF2-40B4-BE49-F238E27FC236}">
                <a16:creationId xmlns:a16="http://schemas.microsoft.com/office/drawing/2014/main" id="{0C99513F-6B9F-5BBE-3039-79586E900525}"/>
              </a:ext>
            </a:extLst>
          </p:cNvPr>
          <p:cNvSpPr/>
          <p:nvPr/>
        </p:nvSpPr>
        <p:spPr>
          <a:xfrm rot="21480000" flipV="1">
            <a:off x="5491648" y="221576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10" name="COLORSECUNDARIO">
            <a:extLst>
              <a:ext uri="{FF2B5EF4-FFF2-40B4-BE49-F238E27FC236}">
                <a16:creationId xmlns:a16="http://schemas.microsoft.com/office/drawing/2014/main" id="{BFDC07EB-AFDF-24F8-1CE8-606594195792}"/>
              </a:ext>
            </a:extLst>
          </p:cNvPr>
          <p:cNvSpPr/>
          <p:nvPr/>
        </p:nvSpPr>
        <p:spPr>
          <a:xfrm rot="21120000" flipV="1">
            <a:off x="6052922" y="173372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11" name="COLORPRIMARIO">
            <a:extLst>
              <a:ext uri="{FF2B5EF4-FFF2-40B4-BE49-F238E27FC236}">
                <a16:creationId xmlns:a16="http://schemas.microsoft.com/office/drawing/2014/main" id="{A0E380F3-8526-0245-DEC7-805E569E3BA9}"/>
              </a:ext>
            </a:extLst>
          </p:cNvPr>
          <p:cNvSpPr/>
          <p:nvPr/>
        </p:nvSpPr>
        <p:spPr>
          <a:xfrm rot="20880000" flipV="1">
            <a:off x="6600132" y="76753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12" name="COLORSECUNDARIO">
            <a:extLst>
              <a:ext uri="{FF2B5EF4-FFF2-40B4-BE49-F238E27FC236}">
                <a16:creationId xmlns:a16="http://schemas.microsoft.com/office/drawing/2014/main" id="{5531D684-AF75-5A8D-9A67-6F1393B546C2}"/>
              </a:ext>
            </a:extLst>
          </p:cNvPr>
          <p:cNvSpPr/>
          <p:nvPr/>
        </p:nvSpPr>
        <p:spPr>
          <a:xfrm rot="20400000" flipV="1">
            <a:off x="7154437" y="-70924"/>
            <a:ext cx="473073" cy="612633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540000 w 540000"/>
              <a:gd name="connsiteY2" fmla="*/ 612000 h 612633"/>
              <a:gd name="connsiteX3" fmla="*/ 79248 w 540000"/>
              <a:gd name="connsiteY3" fmla="*/ 612633 h 612633"/>
              <a:gd name="connsiteX4" fmla="*/ 0 w 540000"/>
              <a:gd name="connsiteY4" fmla="*/ 612000 h 612633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473073 w 540000"/>
              <a:gd name="connsiteY2" fmla="*/ 469293 h 612633"/>
              <a:gd name="connsiteX3" fmla="*/ 540000 w 540000"/>
              <a:gd name="connsiteY3" fmla="*/ 612000 h 612633"/>
              <a:gd name="connsiteX4" fmla="*/ 79248 w 540000"/>
              <a:gd name="connsiteY4" fmla="*/ 612633 h 612633"/>
              <a:gd name="connsiteX5" fmla="*/ 0 w 540000"/>
              <a:gd name="connsiteY5" fmla="*/ 612000 h 612633"/>
              <a:gd name="connsiteX0" fmla="*/ 0 w 473073"/>
              <a:gd name="connsiteY0" fmla="*/ 612000 h 612633"/>
              <a:gd name="connsiteX1" fmla="*/ 270000 w 473073"/>
              <a:gd name="connsiteY1" fmla="*/ 0 h 612633"/>
              <a:gd name="connsiteX2" fmla="*/ 473073 w 473073"/>
              <a:gd name="connsiteY2" fmla="*/ 469293 h 612633"/>
              <a:gd name="connsiteX3" fmla="*/ 79248 w 473073"/>
              <a:gd name="connsiteY3" fmla="*/ 612633 h 612633"/>
              <a:gd name="connsiteX4" fmla="*/ 0 w 473073"/>
              <a:gd name="connsiteY4" fmla="*/ 612000 h 61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073" h="612633">
                <a:moveTo>
                  <a:pt x="0" y="612000"/>
                </a:moveTo>
                <a:lnTo>
                  <a:pt x="270000" y="0"/>
                </a:lnTo>
                <a:lnTo>
                  <a:pt x="473073" y="469293"/>
                </a:lnTo>
                <a:lnTo>
                  <a:pt x="79248" y="612633"/>
                </a:lnTo>
                <a:lnTo>
                  <a:pt x="0" y="612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3" name="COLORSECUNDARIO">
            <a:extLst>
              <a:ext uri="{FF2B5EF4-FFF2-40B4-BE49-F238E27FC236}">
                <a16:creationId xmlns:a16="http://schemas.microsoft.com/office/drawing/2014/main" id="{9202851E-031A-F849-EF19-4C8343E6B351}"/>
              </a:ext>
            </a:extLst>
          </p:cNvPr>
          <p:cNvSpPr/>
          <p:nvPr/>
        </p:nvSpPr>
        <p:spPr>
          <a:xfrm>
            <a:off x="1116477" y="8758477"/>
            <a:ext cx="117658" cy="117565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" name="COLORSECUNDARIO">
            <a:extLst>
              <a:ext uri="{FF2B5EF4-FFF2-40B4-BE49-F238E27FC236}">
                <a16:creationId xmlns:a16="http://schemas.microsoft.com/office/drawing/2014/main" id="{BD7CB4E8-9D0B-7F02-1C71-4E1F032F4C50}"/>
              </a:ext>
            </a:extLst>
          </p:cNvPr>
          <p:cNvSpPr/>
          <p:nvPr/>
        </p:nvSpPr>
        <p:spPr>
          <a:xfrm rot="10601871">
            <a:off x="499324" y="8975539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" name="COLORSECUNDARIO">
            <a:extLst>
              <a:ext uri="{FF2B5EF4-FFF2-40B4-BE49-F238E27FC236}">
                <a16:creationId xmlns:a16="http://schemas.microsoft.com/office/drawing/2014/main" id="{2AB34323-C8D1-47AA-1A2A-5CED58FD6DAB}"/>
              </a:ext>
            </a:extLst>
          </p:cNvPr>
          <p:cNvSpPr/>
          <p:nvPr/>
        </p:nvSpPr>
        <p:spPr>
          <a:xfrm rot="7568744">
            <a:off x="605908" y="8499217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" name="COLORSECUNDARIO">
            <a:extLst>
              <a:ext uri="{FF2B5EF4-FFF2-40B4-BE49-F238E27FC236}">
                <a16:creationId xmlns:a16="http://schemas.microsoft.com/office/drawing/2014/main" id="{FF745B8D-1A63-EC9C-8695-89DB0396CE28}"/>
              </a:ext>
            </a:extLst>
          </p:cNvPr>
          <p:cNvSpPr/>
          <p:nvPr/>
        </p:nvSpPr>
        <p:spPr>
          <a:xfrm rot="21123764">
            <a:off x="6775744" y="8481492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7" name="COLORSECUNDARIO">
            <a:extLst>
              <a:ext uri="{FF2B5EF4-FFF2-40B4-BE49-F238E27FC236}">
                <a16:creationId xmlns:a16="http://schemas.microsoft.com/office/drawing/2014/main" id="{41A2405D-FE0B-DBE8-3166-5CD4229B5459}"/>
              </a:ext>
            </a:extLst>
          </p:cNvPr>
          <p:cNvSpPr/>
          <p:nvPr/>
        </p:nvSpPr>
        <p:spPr>
          <a:xfrm rot="18411480">
            <a:off x="6856851" y="8952345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8" name="COLORSECUNDARIO">
            <a:extLst>
              <a:ext uri="{FF2B5EF4-FFF2-40B4-BE49-F238E27FC236}">
                <a16:creationId xmlns:a16="http://schemas.microsoft.com/office/drawing/2014/main" id="{82D9C4E1-9557-F132-C694-2F9FA6CDCA44}"/>
              </a:ext>
            </a:extLst>
          </p:cNvPr>
          <p:cNvSpPr/>
          <p:nvPr/>
        </p:nvSpPr>
        <p:spPr>
          <a:xfrm rot="21033506">
            <a:off x="6406557" y="8935004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24" name="Elipse 123">
            <a:extLst>
              <a:ext uri="{FF2B5EF4-FFF2-40B4-BE49-F238E27FC236}">
                <a16:creationId xmlns:a16="http://schemas.microsoft.com/office/drawing/2014/main" id="{E1E8BB5E-B09C-510C-7623-E8AB33F7C19C}"/>
              </a:ext>
            </a:extLst>
          </p:cNvPr>
          <p:cNvSpPr/>
          <p:nvPr/>
        </p:nvSpPr>
        <p:spPr>
          <a:xfrm>
            <a:off x="2590652" y="2369455"/>
            <a:ext cx="1574963" cy="215258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5" name="FONDO 1">
            <a:extLst>
              <a:ext uri="{FF2B5EF4-FFF2-40B4-BE49-F238E27FC236}">
                <a16:creationId xmlns:a16="http://schemas.microsoft.com/office/drawing/2014/main" id="{E7D0D5CF-CEE0-7688-35F7-917DEDDF6F50}"/>
              </a:ext>
            </a:extLst>
          </p:cNvPr>
          <p:cNvSpPr/>
          <p:nvPr/>
        </p:nvSpPr>
        <p:spPr>
          <a:xfrm>
            <a:off x="2218" y="2"/>
            <a:ext cx="7555243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0" name="DISEÑOTEXTO">
            <a:extLst>
              <a:ext uri="{FF2B5EF4-FFF2-40B4-BE49-F238E27FC236}">
                <a16:creationId xmlns:a16="http://schemas.microsoft.com/office/drawing/2014/main" id="{B824E033-00C1-1687-6373-767C8020C873}"/>
              </a:ext>
            </a:extLst>
          </p:cNvPr>
          <p:cNvSpPr/>
          <p:nvPr/>
        </p:nvSpPr>
        <p:spPr>
          <a:xfrm>
            <a:off x="2" y="1005842"/>
            <a:ext cx="7510301" cy="2607037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/>
          </a:bodyPr>
          <a:lstStyle/>
          <a:p>
            <a:pPr lvl="0" algn="ctr"/>
            <a:r>
              <a:rPr lang="es-AR" sz="8000" b="1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¡Gracias por venir!</a:t>
            </a:r>
            <a:endParaRPr lang="es-AR" sz="8000" b="1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14" name="EDAD">
            <a:extLst>
              <a:ext uri="{FF2B5EF4-FFF2-40B4-BE49-F238E27FC236}">
                <a16:creationId xmlns:a16="http://schemas.microsoft.com/office/drawing/2014/main" id="{95EE6729-042A-FC1E-7988-ACFB5DFF8CE6}"/>
              </a:ext>
            </a:extLst>
          </p:cNvPr>
          <p:cNvSpPr/>
          <p:nvPr/>
        </p:nvSpPr>
        <p:spPr>
          <a:xfrm>
            <a:off x="2180373" y="6980542"/>
            <a:ext cx="3057392" cy="156966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Autofit/>
          </a:bodyPr>
          <a:lstStyle/>
          <a:p>
            <a:pPr algn="ctr"/>
            <a:r>
              <a:rPr lang="es-AR" sz="200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200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39" name="NOMBRE">
            <a:extLst>
              <a:ext uri="{FF2B5EF4-FFF2-40B4-BE49-F238E27FC236}">
                <a16:creationId xmlns:a16="http://schemas.microsoft.com/office/drawing/2014/main" id="{0FC4F1E3-BBFB-BA19-1BD5-BD72290EFD10}"/>
              </a:ext>
            </a:extLst>
          </p:cNvPr>
          <p:cNvSpPr>
            <a:spLocks/>
          </p:cNvSpPr>
          <p:nvPr/>
        </p:nvSpPr>
        <p:spPr>
          <a:xfrm>
            <a:off x="688885" y="4043055"/>
            <a:ext cx="6040369" cy="2029658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/>
          </a:bodyPr>
          <a:lstStyle/>
          <a:p>
            <a:pPr algn="ctr"/>
            <a:r>
              <a:rPr lang="es-AR" sz="125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125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533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LOBO">
            <a:extLst>
              <a:ext uri="{FF2B5EF4-FFF2-40B4-BE49-F238E27FC236}">
                <a16:creationId xmlns:a16="http://schemas.microsoft.com/office/drawing/2014/main" id="{BD618209-7BF8-2DE3-2658-C5CBA92A3A95}"/>
              </a:ext>
            </a:extLst>
          </p:cNvPr>
          <p:cNvGrpSpPr/>
          <p:nvPr/>
        </p:nvGrpSpPr>
        <p:grpSpPr>
          <a:xfrm>
            <a:off x="227961" y="1657741"/>
            <a:ext cx="864000" cy="2129912"/>
            <a:chOff x="536600" y="1825345"/>
            <a:chExt cx="864000" cy="2129912"/>
          </a:xfrm>
          <a:noFill/>
        </p:grpSpPr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479DD5C3-1313-B5B6-D15E-A2164B76B7FF}"/>
                </a:ext>
              </a:extLst>
            </p:cNvPr>
            <p:cNvSpPr/>
            <p:nvPr/>
          </p:nvSpPr>
          <p:spPr>
            <a:xfrm>
              <a:off x="975983" y="2924176"/>
              <a:ext cx="157492" cy="1031081"/>
            </a:xfrm>
            <a:custGeom>
              <a:avLst/>
              <a:gdLst>
                <a:gd name="connsiteX0" fmla="*/ 43192 w 157492"/>
                <a:gd name="connsiteY0" fmla="*/ 0 h 1031081"/>
                <a:gd name="connsiteX1" fmla="*/ 64624 w 157492"/>
                <a:gd name="connsiteY1" fmla="*/ 133350 h 1031081"/>
                <a:gd name="connsiteX2" fmla="*/ 57480 w 157492"/>
                <a:gd name="connsiteY2" fmla="*/ 333375 h 1031081"/>
                <a:gd name="connsiteX3" fmla="*/ 19380 w 157492"/>
                <a:gd name="connsiteY3" fmla="*/ 492919 h 1031081"/>
                <a:gd name="connsiteX4" fmla="*/ 2711 w 157492"/>
                <a:gd name="connsiteY4" fmla="*/ 611981 h 1031081"/>
                <a:gd name="connsiteX5" fmla="*/ 2711 w 157492"/>
                <a:gd name="connsiteY5" fmla="*/ 728662 h 1031081"/>
                <a:gd name="connsiteX6" fmla="*/ 28905 w 157492"/>
                <a:gd name="connsiteY6" fmla="*/ 852487 h 1031081"/>
                <a:gd name="connsiteX7" fmla="*/ 83674 w 157492"/>
                <a:gd name="connsiteY7" fmla="*/ 940594 h 1031081"/>
                <a:gd name="connsiteX8" fmla="*/ 157492 w 157492"/>
                <a:gd name="connsiteY8" fmla="*/ 1031081 h 103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492" h="1031081">
                  <a:moveTo>
                    <a:pt x="43192" y="0"/>
                  </a:moveTo>
                  <a:cubicBezTo>
                    <a:pt x="52717" y="38894"/>
                    <a:pt x="62243" y="77788"/>
                    <a:pt x="64624" y="133350"/>
                  </a:cubicBezTo>
                  <a:cubicBezTo>
                    <a:pt x="67005" y="188912"/>
                    <a:pt x="65021" y="273447"/>
                    <a:pt x="57480" y="333375"/>
                  </a:cubicBezTo>
                  <a:cubicBezTo>
                    <a:pt x="49939" y="393303"/>
                    <a:pt x="28508" y="446485"/>
                    <a:pt x="19380" y="492919"/>
                  </a:cubicBezTo>
                  <a:cubicBezTo>
                    <a:pt x="10252" y="539353"/>
                    <a:pt x="5489" y="572691"/>
                    <a:pt x="2711" y="611981"/>
                  </a:cubicBezTo>
                  <a:cubicBezTo>
                    <a:pt x="-67" y="651272"/>
                    <a:pt x="-1655" y="688578"/>
                    <a:pt x="2711" y="728662"/>
                  </a:cubicBezTo>
                  <a:cubicBezTo>
                    <a:pt x="7077" y="768746"/>
                    <a:pt x="15411" y="817165"/>
                    <a:pt x="28905" y="852487"/>
                  </a:cubicBezTo>
                  <a:cubicBezTo>
                    <a:pt x="42399" y="887809"/>
                    <a:pt x="62243" y="910828"/>
                    <a:pt x="83674" y="940594"/>
                  </a:cubicBezTo>
                  <a:cubicBezTo>
                    <a:pt x="105105" y="970360"/>
                    <a:pt x="131298" y="1000720"/>
                    <a:pt x="157492" y="1031081"/>
                  </a:cubicBezTo>
                </a:path>
              </a:pathLst>
            </a:cu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" name="COLORSECUNDARIO">
              <a:extLst>
                <a:ext uri="{FF2B5EF4-FFF2-40B4-BE49-F238E27FC236}">
                  <a16:creationId xmlns:a16="http://schemas.microsoft.com/office/drawing/2014/main" id="{C33D5A49-2A53-163B-85E0-9FDD9DABB5BC}"/>
                </a:ext>
              </a:extLst>
            </p:cNvPr>
            <p:cNvSpPr/>
            <p:nvPr/>
          </p:nvSpPr>
          <p:spPr>
            <a:xfrm rot="21225483">
              <a:off x="949252" y="2808680"/>
              <a:ext cx="107648" cy="121026"/>
            </a:xfrm>
            <a:prstGeom prst="triangl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0" name="COLORSECUNDARIO">
              <a:extLst>
                <a:ext uri="{FF2B5EF4-FFF2-40B4-BE49-F238E27FC236}">
                  <a16:creationId xmlns:a16="http://schemas.microsoft.com/office/drawing/2014/main" id="{1CF37344-5801-E3B0-7DE2-6848064D3372}"/>
                </a:ext>
              </a:extLst>
            </p:cNvPr>
            <p:cNvSpPr/>
            <p:nvPr/>
          </p:nvSpPr>
          <p:spPr>
            <a:xfrm>
              <a:off x="536600" y="1825345"/>
              <a:ext cx="864000" cy="103064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noFill/>
              </a:endParaRP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2ED97879-2F61-EB5F-CE74-884B2C3225BE}"/>
                </a:ext>
              </a:extLst>
            </p:cNvPr>
            <p:cNvSpPr/>
            <p:nvPr/>
          </p:nvSpPr>
          <p:spPr>
            <a:xfrm rot="20191279">
              <a:off x="1212244" y="2139419"/>
              <a:ext cx="90081" cy="14840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DFD88A89-3BF2-4A97-8D2D-736ABE1123B9}"/>
                </a:ext>
              </a:extLst>
            </p:cNvPr>
            <p:cNvSpPr/>
            <p:nvPr/>
          </p:nvSpPr>
          <p:spPr>
            <a:xfrm rot="19304254">
              <a:off x="1024358" y="1889305"/>
              <a:ext cx="169619" cy="27913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3" name="GOBLO">
            <a:extLst>
              <a:ext uri="{FF2B5EF4-FFF2-40B4-BE49-F238E27FC236}">
                <a16:creationId xmlns:a16="http://schemas.microsoft.com/office/drawing/2014/main" id="{509D2948-0FC0-F0E8-8EB9-2C37FD4DC1D8}"/>
              </a:ext>
            </a:extLst>
          </p:cNvPr>
          <p:cNvGrpSpPr/>
          <p:nvPr/>
        </p:nvGrpSpPr>
        <p:grpSpPr>
          <a:xfrm>
            <a:off x="95105" y="5398231"/>
            <a:ext cx="972000" cy="2384281"/>
            <a:chOff x="236108" y="3777580"/>
            <a:chExt cx="972000" cy="2384281"/>
          </a:xfrm>
          <a:noFill/>
        </p:grpSpPr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1FF789E8-0313-B759-BCDA-09AFB3736CA0}"/>
                </a:ext>
              </a:extLst>
            </p:cNvPr>
            <p:cNvSpPr/>
            <p:nvPr/>
          </p:nvSpPr>
          <p:spPr>
            <a:xfrm>
              <a:off x="720490" y="4994738"/>
              <a:ext cx="166340" cy="1167123"/>
            </a:xfrm>
            <a:custGeom>
              <a:avLst/>
              <a:gdLst>
                <a:gd name="connsiteX0" fmla="*/ 46871 w 166340"/>
                <a:gd name="connsiteY0" fmla="*/ 0 h 1167123"/>
                <a:gd name="connsiteX1" fmla="*/ 74441 w 166340"/>
                <a:gd name="connsiteY1" fmla="*/ 119469 h 1167123"/>
                <a:gd name="connsiteX2" fmla="*/ 79036 w 166340"/>
                <a:gd name="connsiteY2" fmla="*/ 271103 h 1167123"/>
                <a:gd name="connsiteX3" fmla="*/ 46871 w 166340"/>
                <a:gd name="connsiteY3" fmla="*/ 487067 h 1167123"/>
                <a:gd name="connsiteX4" fmla="*/ 14706 w 166340"/>
                <a:gd name="connsiteY4" fmla="*/ 615726 h 1167123"/>
                <a:gd name="connsiteX5" fmla="*/ 5516 w 166340"/>
                <a:gd name="connsiteY5" fmla="*/ 716816 h 1167123"/>
                <a:gd name="connsiteX6" fmla="*/ 921 w 166340"/>
                <a:gd name="connsiteY6" fmla="*/ 840880 h 1167123"/>
                <a:gd name="connsiteX7" fmla="*/ 23896 w 166340"/>
                <a:gd name="connsiteY7" fmla="*/ 946564 h 1167123"/>
                <a:gd name="connsiteX8" fmla="*/ 65251 w 166340"/>
                <a:gd name="connsiteY8" fmla="*/ 1056844 h 1167123"/>
                <a:gd name="connsiteX9" fmla="*/ 111200 w 166340"/>
                <a:gd name="connsiteY9" fmla="*/ 1107389 h 1167123"/>
                <a:gd name="connsiteX10" fmla="*/ 166340 w 166340"/>
                <a:gd name="connsiteY10" fmla="*/ 1167123 h 116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340" h="1167123">
                  <a:moveTo>
                    <a:pt x="46871" y="0"/>
                  </a:moveTo>
                  <a:cubicBezTo>
                    <a:pt x="57975" y="37142"/>
                    <a:pt x="69080" y="74285"/>
                    <a:pt x="74441" y="119469"/>
                  </a:cubicBezTo>
                  <a:cubicBezTo>
                    <a:pt x="79802" y="164653"/>
                    <a:pt x="83631" y="209837"/>
                    <a:pt x="79036" y="271103"/>
                  </a:cubicBezTo>
                  <a:cubicBezTo>
                    <a:pt x="74441" y="332369"/>
                    <a:pt x="57593" y="429630"/>
                    <a:pt x="46871" y="487067"/>
                  </a:cubicBezTo>
                  <a:cubicBezTo>
                    <a:pt x="36149" y="544504"/>
                    <a:pt x="21598" y="577435"/>
                    <a:pt x="14706" y="615726"/>
                  </a:cubicBezTo>
                  <a:cubicBezTo>
                    <a:pt x="7814" y="654017"/>
                    <a:pt x="7813" y="679290"/>
                    <a:pt x="5516" y="716816"/>
                  </a:cubicBezTo>
                  <a:cubicBezTo>
                    <a:pt x="3219" y="754342"/>
                    <a:pt x="-2142" y="802589"/>
                    <a:pt x="921" y="840880"/>
                  </a:cubicBezTo>
                  <a:cubicBezTo>
                    <a:pt x="3984" y="879171"/>
                    <a:pt x="13174" y="910570"/>
                    <a:pt x="23896" y="946564"/>
                  </a:cubicBezTo>
                  <a:cubicBezTo>
                    <a:pt x="34618" y="982558"/>
                    <a:pt x="50700" y="1030040"/>
                    <a:pt x="65251" y="1056844"/>
                  </a:cubicBezTo>
                  <a:cubicBezTo>
                    <a:pt x="79802" y="1083648"/>
                    <a:pt x="111200" y="1107389"/>
                    <a:pt x="111200" y="1107389"/>
                  </a:cubicBezTo>
                  <a:lnTo>
                    <a:pt x="166340" y="1167123"/>
                  </a:lnTo>
                </a:path>
              </a:pathLst>
            </a:cu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5" name="COLORPRIMARIO">
              <a:extLst>
                <a:ext uri="{FF2B5EF4-FFF2-40B4-BE49-F238E27FC236}">
                  <a16:creationId xmlns:a16="http://schemas.microsoft.com/office/drawing/2014/main" id="{F0C60741-C1F3-1A61-DF7A-FDF256BB9DF7}"/>
                </a:ext>
              </a:extLst>
            </p:cNvPr>
            <p:cNvSpPr/>
            <p:nvPr/>
          </p:nvSpPr>
          <p:spPr>
            <a:xfrm>
              <a:off x="236108" y="3777580"/>
              <a:ext cx="972000" cy="11460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noFill/>
              </a:endParaRPr>
            </a:p>
          </p:txBody>
        </p:sp>
        <p:sp>
          <p:nvSpPr>
            <p:cNvPr id="26" name="COLORPRIMARIO">
              <a:extLst>
                <a:ext uri="{FF2B5EF4-FFF2-40B4-BE49-F238E27FC236}">
                  <a16:creationId xmlns:a16="http://schemas.microsoft.com/office/drawing/2014/main" id="{A1071B52-B156-B014-19CD-06C3049DAE5A}"/>
                </a:ext>
              </a:extLst>
            </p:cNvPr>
            <p:cNvSpPr/>
            <p:nvPr/>
          </p:nvSpPr>
          <p:spPr>
            <a:xfrm rot="21225483">
              <a:off x="705531" y="4896861"/>
              <a:ext cx="107648" cy="12102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ED8A924E-6A70-8056-97DD-6846820228ED}"/>
                </a:ext>
              </a:extLst>
            </p:cNvPr>
            <p:cNvSpPr/>
            <p:nvPr/>
          </p:nvSpPr>
          <p:spPr>
            <a:xfrm rot="20191279">
              <a:off x="995686" y="4148440"/>
              <a:ext cx="90081" cy="14840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7E75F003-C796-1A67-BE89-A1A8176B0301}"/>
                </a:ext>
              </a:extLst>
            </p:cNvPr>
            <p:cNvSpPr/>
            <p:nvPr/>
          </p:nvSpPr>
          <p:spPr>
            <a:xfrm rot="19304254">
              <a:off x="779259" y="3845284"/>
              <a:ext cx="169619" cy="27913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9" name="GLOBO">
            <a:extLst>
              <a:ext uri="{FF2B5EF4-FFF2-40B4-BE49-F238E27FC236}">
                <a16:creationId xmlns:a16="http://schemas.microsoft.com/office/drawing/2014/main" id="{EFD9AE35-59E2-2D69-2CBF-020FE02E032C}"/>
              </a:ext>
            </a:extLst>
          </p:cNvPr>
          <p:cNvGrpSpPr/>
          <p:nvPr/>
        </p:nvGrpSpPr>
        <p:grpSpPr>
          <a:xfrm>
            <a:off x="6452559" y="3824940"/>
            <a:ext cx="897747" cy="2174831"/>
            <a:chOff x="6111285" y="3443982"/>
            <a:chExt cx="897747" cy="2174831"/>
          </a:xfrm>
          <a:noFill/>
        </p:grpSpPr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2748E7E7-15DB-2AC8-D262-75B8E7EA89DF}"/>
                </a:ext>
              </a:extLst>
            </p:cNvPr>
            <p:cNvSpPr/>
            <p:nvPr/>
          </p:nvSpPr>
          <p:spPr>
            <a:xfrm>
              <a:off x="6570561" y="4562007"/>
              <a:ext cx="138504" cy="1056806"/>
            </a:xfrm>
            <a:custGeom>
              <a:avLst/>
              <a:gdLst>
                <a:gd name="connsiteX0" fmla="*/ 20638 w 141073"/>
                <a:gd name="connsiteY0" fmla="*/ 0 h 1056806"/>
                <a:gd name="connsiteX1" fmla="*/ 13143 w 141073"/>
                <a:gd name="connsiteY1" fmla="*/ 79947 h 1056806"/>
                <a:gd name="connsiteX2" fmla="*/ 652 w 141073"/>
                <a:gd name="connsiteY2" fmla="*/ 164891 h 1056806"/>
                <a:gd name="connsiteX3" fmla="*/ 5648 w 141073"/>
                <a:gd name="connsiteY3" fmla="*/ 232347 h 1056806"/>
                <a:gd name="connsiteX4" fmla="*/ 38127 w 141073"/>
                <a:gd name="connsiteY4" fmla="*/ 364760 h 1056806"/>
                <a:gd name="connsiteX5" fmla="*/ 78101 w 141073"/>
                <a:gd name="connsiteY5" fmla="*/ 492177 h 1056806"/>
                <a:gd name="connsiteX6" fmla="*/ 123071 w 141073"/>
                <a:gd name="connsiteY6" fmla="*/ 619593 h 1056806"/>
                <a:gd name="connsiteX7" fmla="*/ 140560 w 141073"/>
                <a:gd name="connsiteY7" fmla="*/ 727023 h 1056806"/>
                <a:gd name="connsiteX8" fmla="*/ 105583 w 141073"/>
                <a:gd name="connsiteY8" fmla="*/ 921895 h 1056806"/>
                <a:gd name="connsiteX9" fmla="*/ 30632 w 141073"/>
                <a:gd name="connsiteY9" fmla="*/ 1056806 h 1056806"/>
                <a:gd name="connsiteX0" fmla="*/ 20114 w 140549"/>
                <a:gd name="connsiteY0" fmla="*/ 0 h 1056806"/>
                <a:gd name="connsiteX1" fmla="*/ 5475 w 140549"/>
                <a:gd name="connsiteY1" fmla="*/ 79947 h 1056806"/>
                <a:gd name="connsiteX2" fmla="*/ 128 w 140549"/>
                <a:gd name="connsiteY2" fmla="*/ 164891 h 1056806"/>
                <a:gd name="connsiteX3" fmla="*/ 5124 w 140549"/>
                <a:gd name="connsiteY3" fmla="*/ 232347 h 1056806"/>
                <a:gd name="connsiteX4" fmla="*/ 37603 w 140549"/>
                <a:gd name="connsiteY4" fmla="*/ 364760 h 1056806"/>
                <a:gd name="connsiteX5" fmla="*/ 77577 w 140549"/>
                <a:gd name="connsiteY5" fmla="*/ 492177 h 1056806"/>
                <a:gd name="connsiteX6" fmla="*/ 122547 w 140549"/>
                <a:gd name="connsiteY6" fmla="*/ 619593 h 1056806"/>
                <a:gd name="connsiteX7" fmla="*/ 140036 w 140549"/>
                <a:gd name="connsiteY7" fmla="*/ 727023 h 1056806"/>
                <a:gd name="connsiteX8" fmla="*/ 105059 w 140549"/>
                <a:gd name="connsiteY8" fmla="*/ 921895 h 1056806"/>
                <a:gd name="connsiteX9" fmla="*/ 30108 w 140549"/>
                <a:gd name="connsiteY9" fmla="*/ 1056806 h 1056806"/>
                <a:gd name="connsiteX0" fmla="*/ 24749 w 145184"/>
                <a:gd name="connsiteY0" fmla="*/ 0 h 1056806"/>
                <a:gd name="connsiteX1" fmla="*/ 10110 w 145184"/>
                <a:gd name="connsiteY1" fmla="*/ 79947 h 1056806"/>
                <a:gd name="connsiteX2" fmla="*/ 0 w 145184"/>
                <a:gd name="connsiteY2" fmla="*/ 160128 h 1056806"/>
                <a:gd name="connsiteX3" fmla="*/ 9759 w 145184"/>
                <a:gd name="connsiteY3" fmla="*/ 232347 h 1056806"/>
                <a:gd name="connsiteX4" fmla="*/ 42238 w 145184"/>
                <a:gd name="connsiteY4" fmla="*/ 364760 h 1056806"/>
                <a:gd name="connsiteX5" fmla="*/ 82212 w 145184"/>
                <a:gd name="connsiteY5" fmla="*/ 492177 h 1056806"/>
                <a:gd name="connsiteX6" fmla="*/ 127182 w 145184"/>
                <a:gd name="connsiteY6" fmla="*/ 619593 h 1056806"/>
                <a:gd name="connsiteX7" fmla="*/ 144671 w 145184"/>
                <a:gd name="connsiteY7" fmla="*/ 727023 h 1056806"/>
                <a:gd name="connsiteX8" fmla="*/ 109694 w 145184"/>
                <a:gd name="connsiteY8" fmla="*/ 921895 h 1056806"/>
                <a:gd name="connsiteX9" fmla="*/ 34743 w 145184"/>
                <a:gd name="connsiteY9" fmla="*/ 1056806 h 1056806"/>
                <a:gd name="connsiteX0" fmla="*/ 20114 w 140549"/>
                <a:gd name="connsiteY0" fmla="*/ 0 h 1056806"/>
                <a:gd name="connsiteX1" fmla="*/ 5475 w 140549"/>
                <a:gd name="connsiteY1" fmla="*/ 79947 h 1056806"/>
                <a:gd name="connsiteX2" fmla="*/ 128 w 140549"/>
                <a:gd name="connsiteY2" fmla="*/ 152984 h 1056806"/>
                <a:gd name="connsiteX3" fmla="*/ 5124 w 140549"/>
                <a:gd name="connsiteY3" fmla="*/ 232347 h 1056806"/>
                <a:gd name="connsiteX4" fmla="*/ 37603 w 140549"/>
                <a:gd name="connsiteY4" fmla="*/ 364760 h 1056806"/>
                <a:gd name="connsiteX5" fmla="*/ 77577 w 140549"/>
                <a:gd name="connsiteY5" fmla="*/ 492177 h 1056806"/>
                <a:gd name="connsiteX6" fmla="*/ 122547 w 140549"/>
                <a:gd name="connsiteY6" fmla="*/ 619593 h 1056806"/>
                <a:gd name="connsiteX7" fmla="*/ 140036 w 140549"/>
                <a:gd name="connsiteY7" fmla="*/ 727023 h 1056806"/>
                <a:gd name="connsiteX8" fmla="*/ 105059 w 140549"/>
                <a:gd name="connsiteY8" fmla="*/ 921895 h 1056806"/>
                <a:gd name="connsiteX9" fmla="*/ 30108 w 140549"/>
                <a:gd name="connsiteY9" fmla="*/ 1056806 h 1056806"/>
                <a:gd name="connsiteX0" fmla="*/ 20114 w 140520"/>
                <a:gd name="connsiteY0" fmla="*/ 0 h 1056806"/>
                <a:gd name="connsiteX1" fmla="*/ 5475 w 140520"/>
                <a:gd name="connsiteY1" fmla="*/ 79947 h 1056806"/>
                <a:gd name="connsiteX2" fmla="*/ 128 w 140520"/>
                <a:gd name="connsiteY2" fmla="*/ 152984 h 1056806"/>
                <a:gd name="connsiteX3" fmla="*/ 5124 w 140520"/>
                <a:gd name="connsiteY3" fmla="*/ 232347 h 1056806"/>
                <a:gd name="connsiteX4" fmla="*/ 37603 w 140520"/>
                <a:gd name="connsiteY4" fmla="*/ 364760 h 1056806"/>
                <a:gd name="connsiteX5" fmla="*/ 82339 w 140520"/>
                <a:gd name="connsiteY5" fmla="*/ 487414 h 1056806"/>
                <a:gd name="connsiteX6" fmla="*/ 122547 w 140520"/>
                <a:gd name="connsiteY6" fmla="*/ 619593 h 1056806"/>
                <a:gd name="connsiteX7" fmla="*/ 140036 w 140520"/>
                <a:gd name="connsiteY7" fmla="*/ 727023 h 1056806"/>
                <a:gd name="connsiteX8" fmla="*/ 105059 w 140520"/>
                <a:gd name="connsiteY8" fmla="*/ 921895 h 1056806"/>
                <a:gd name="connsiteX9" fmla="*/ 30108 w 140520"/>
                <a:gd name="connsiteY9" fmla="*/ 1056806 h 1056806"/>
                <a:gd name="connsiteX0" fmla="*/ 20114 w 140746"/>
                <a:gd name="connsiteY0" fmla="*/ 0 h 1056806"/>
                <a:gd name="connsiteX1" fmla="*/ 5475 w 140746"/>
                <a:gd name="connsiteY1" fmla="*/ 79947 h 1056806"/>
                <a:gd name="connsiteX2" fmla="*/ 128 w 140746"/>
                <a:gd name="connsiteY2" fmla="*/ 152984 h 1056806"/>
                <a:gd name="connsiteX3" fmla="*/ 5124 w 140746"/>
                <a:gd name="connsiteY3" fmla="*/ 232347 h 1056806"/>
                <a:gd name="connsiteX4" fmla="*/ 37603 w 140746"/>
                <a:gd name="connsiteY4" fmla="*/ 364760 h 1056806"/>
                <a:gd name="connsiteX5" fmla="*/ 82339 w 140746"/>
                <a:gd name="connsiteY5" fmla="*/ 487414 h 1056806"/>
                <a:gd name="connsiteX6" fmla="*/ 124928 w 140746"/>
                <a:gd name="connsiteY6" fmla="*/ 610068 h 1056806"/>
                <a:gd name="connsiteX7" fmla="*/ 140036 w 140746"/>
                <a:gd name="connsiteY7" fmla="*/ 727023 h 1056806"/>
                <a:gd name="connsiteX8" fmla="*/ 105059 w 140746"/>
                <a:gd name="connsiteY8" fmla="*/ 921895 h 1056806"/>
                <a:gd name="connsiteX9" fmla="*/ 30108 w 140746"/>
                <a:gd name="connsiteY9" fmla="*/ 1056806 h 1056806"/>
                <a:gd name="connsiteX0" fmla="*/ 20114 w 138504"/>
                <a:gd name="connsiteY0" fmla="*/ 0 h 1056806"/>
                <a:gd name="connsiteX1" fmla="*/ 5475 w 138504"/>
                <a:gd name="connsiteY1" fmla="*/ 79947 h 1056806"/>
                <a:gd name="connsiteX2" fmla="*/ 128 w 138504"/>
                <a:gd name="connsiteY2" fmla="*/ 152984 h 1056806"/>
                <a:gd name="connsiteX3" fmla="*/ 5124 w 138504"/>
                <a:gd name="connsiteY3" fmla="*/ 232347 h 1056806"/>
                <a:gd name="connsiteX4" fmla="*/ 37603 w 138504"/>
                <a:gd name="connsiteY4" fmla="*/ 364760 h 1056806"/>
                <a:gd name="connsiteX5" fmla="*/ 82339 w 138504"/>
                <a:gd name="connsiteY5" fmla="*/ 487414 h 1056806"/>
                <a:gd name="connsiteX6" fmla="*/ 124928 w 138504"/>
                <a:gd name="connsiteY6" fmla="*/ 610068 h 1056806"/>
                <a:gd name="connsiteX7" fmla="*/ 137655 w 138504"/>
                <a:gd name="connsiteY7" fmla="*/ 755598 h 1056806"/>
                <a:gd name="connsiteX8" fmla="*/ 105059 w 138504"/>
                <a:gd name="connsiteY8" fmla="*/ 921895 h 1056806"/>
                <a:gd name="connsiteX9" fmla="*/ 30108 w 138504"/>
                <a:gd name="connsiteY9" fmla="*/ 1056806 h 105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504" h="1056806">
                  <a:moveTo>
                    <a:pt x="20114" y="0"/>
                  </a:moveTo>
                  <a:cubicBezTo>
                    <a:pt x="18032" y="26232"/>
                    <a:pt x="8806" y="54450"/>
                    <a:pt x="5475" y="79947"/>
                  </a:cubicBezTo>
                  <a:cubicBezTo>
                    <a:pt x="2144" y="105444"/>
                    <a:pt x="187" y="127584"/>
                    <a:pt x="128" y="152984"/>
                  </a:cubicBezTo>
                  <a:cubicBezTo>
                    <a:pt x="70" y="178384"/>
                    <a:pt x="-1122" y="197051"/>
                    <a:pt x="5124" y="232347"/>
                  </a:cubicBezTo>
                  <a:cubicBezTo>
                    <a:pt x="11370" y="267643"/>
                    <a:pt x="24734" y="322249"/>
                    <a:pt x="37603" y="364760"/>
                  </a:cubicBezTo>
                  <a:cubicBezTo>
                    <a:pt x="50472" y="407271"/>
                    <a:pt x="67785" y="446529"/>
                    <a:pt x="82339" y="487414"/>
                  </a:cubicBezTo>
                  <a:cubicBezTo>
                    <a:pt x="96893" y="528299"/>
                    <a:pt x="115709" y="565371"/>
                    <a:pt x="124928" y="610068"/>
                  </a:cubicBezTo>
                  <a:cubicBezTo>
                    <a:pt x="134147" y="654765"/>
                    <a:pt x="140966" y="703627"/>
                    <a:pt x="137655" y="755598"/>
                  </a:cubicBezTo>
                  <a:cubicBezTo>
                    <a:pt x="134344" y="807569"/>
                    <a:pt x="123380" y="866931"/>
                    <a:pt x="105059" y="921895"/>
                  </a:cubicBezTo>
                  <a:cubicBezTo>
                    <a:pt x="86738" y="976859"/>
                    <a:pt x="50511" y="1036403"/>
                    <a:pt x="30108" y="1056806"/>
                  </a:cubicBezTo>
                </a:path>
              </a:pathLst>
            </a:cu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1" name="COLORSECUNDARIO">
              <a:extLst>
                <a:ext uri="{FF2B5EF4-FFF2-40B4-BE49-F238E27FC236}">
                  <a16:creationId xmlns:a16="http://schemas.microsoft.com/office/drawing/2014/main" id="{92D3495A-87AE-95EE-837F-CFDB6F347513}"/>
                </a:ext>
              </a:extLst>
            </p:cNvPr>
            <p:cNvSpPr/>
            <p:nvPr/>
          </p:nvSpPr>
          <p:spPr>
            <a:xfrm rot="21271903">
              <a:off x="6536768" y="4464571"/>
              <a:ext cx="98879" cy="106607"/>
            </a:xfrm>
            <a:prstGeom prst="triangl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2" name="COLORSECUNDARIO">
              <a:extLst>
                <a:ext uri="{FF2B5EF4-FFF2-40B4-BE49-F238E27FC236}">
                  <a16:creationId xmlns:a16="http://schemas.microsoft.com/office/drawing/2014/main" id="{72A2EB07-B018-BA8C-7464-9328DBB640E4}"/>
                </a:ext>
              </a:extLst>
            </p:cNvPr>
            <p:cNvSpPr/>
            <p:nvPr/>
          </p:nvSpPr>
          <p:spPr>
            <a:xfrm rot="21132154">
              <a:off x="6111285" y="3443982"/>
              <a:ext cx="897747" cy="1056653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noFill/>
              </a:endParaRPr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3494EE1B-C3C7-7765-CADA-B18A0A2BF593}"/>
                </a:ext>
              </a:extLst>
            </p:cNvPr>
            <p:cNvSpPr/>
            <p:nvPr/>
          </p:nvSpPr>
          <p:spPr>
            <a:xfrm rot="19823010">
              <a:off x="6802000" y="3733552"/>
              <a:ext cx="90081" cy="14840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0137775B-31EC-AB6B-F843-E66C98519C9F}"/>
                </a:ext>
              </a:extLst>
            </p:cNvPr>
            <p:cNvSpPr/>
            <p:nvPr/>
          </p:nvSpPr>
          <p:spPr>
            <a:xfrm rot="18509300">
              <a:off x="6592650" y="3482577"/>
              <a:ext cx="169619" cy="27913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35" name="COLORSECUNDARIO">
            <a:extLst>
              <a:ext uri="{FF2B5EF4-FFF2-40B4-BE49-F238E27FC236}">
                <a16:creationId xmlns:a16="http://schemas.microsoft.com/office/drawing/2014/main" id="{CC78027C-C46D-28E4-DA52-B1EF318DEC11}"/>
              </a:ext>
            </a:extLst>
          </p:cNvPr>
          <p:cNvSpPr/>
          <p:nvPr/>
        </p:nvSpPr>
        <p:spPr>
          <a:xfrm>
            <a:off x="6922659" y="4712801"/>
            <a:ext cx="119553" cy="126264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36" name="COLORSECUNDARIO">
            <a:extLst>
              <a:ext uri="{FF2B5EF4-FFF2-40B4-BE49-F238E27FC236}">
                <a16:creationId xmlns:a16="http://schemas.microsoft.com/office/drawing/2014/main" id="{02CFF3CC-0187-3409-48D0-46B8E3E5012D}"/>
              </a:ext>
            </a:extLst>
          </p:cNvPr>
          <p:cNvSpPr/>
          <p:nvPr/>
        </p:nvSpPr>
        <p:spPr>
          <a:xfrm rot="19806687">
            <a:off x="6539540" y="6027145"/>
            <a:ext cx="101050" cy="126264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37" name="COLORSECUNDARIO">
            <a:extLst>
              <a:ext uri="{FF2B5EF4-FFF2-40B4-BE49-F238E27FC236}">
                <a16:creationId xmlns:a16="http://schemas.microsoft.com/office/drawing/2014/main" id="{6FC676E7-CD2E-11B2-9D05-5933951AC4A1}"/>
              </a:ext>
            </a:extLst>
          </p:cNvPr>
          <p:cNvSpPr/>
          <p:nvPr/>
        </p:nvSpPr>
        <p:spPr>
          <a:xfrm rot="16573635">
            <a:off x="7162283" y="5472761"/>
            <a:ext cx="144000" cy="144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38" name="COLORSECUNDARIO">
            <a:extLst>
              <a:ext uri="{FF2B5EF4-FFF2-40B4-BE49-F238E27FC236}">
                <a16:creationId xmlns:a16="http://schemas.microsoft.com/office/drawing/2014/main" id="{3817B297-2B9A-E60E-211E-41EF2BED509E}"/>
              </a:ext>
            </a:extLst>
          </p:cNvPr>
          <p:cNvSpPr/>
          <p:nvPr/>
        </p:nvSpPr>
        <p:spPr>
          <a:xfrm rot="19214399">
            <a:off x="6656629" y="3449431"/>
            <a:ext cx="144000" cy="144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39" name="COLORPRIMARIO">
            <a:extLst>
              <a:ext uri="{FF2B5EF4-FFF2-40B4-BE49-F238E27FC236}">
                <a16:creationId xmlns:a16="http://schemas.microsoft.com/office/drawing/2014/main" id="{F6EADBA3-48D3-DA66-FC2D-BE8CA261150F}"/>
              </a:ext>
            </a:extLst>
          </p:cNvPr>
          <p:cNvSpPr/>
          <p:nvPr/>
        </p:nvSpPr>
        <p:spPr>
          <a:xfrm rot="9600000">
            <a:off x="6806121" y="7103088"/>
            <a:ext cx="144000" cy="144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40" name="COLORSECUNDARIO">
            <a:extLst>
              <a:ext uri="{FF2B5EF4-FFF2-40B4-BE49-F238E27FC236}">
                <a16:creationId xmlns:a16="http://schemas.microsoft.com/office/drawing/2014/main" id="{0E6E3C32-B1E1-8C95-9423-052B4F2DF794}"/>
              </a:ext>
            </a:extLst>
          </p:cNvPr>
          <p:cNvSpPr/>
          <p:nvPr/>
        </p:nvSpPr>
        <p:spPr>
          <a:xfrm rot="11128225">
            <a:off x="6792373" y="6532818"/>
            <a:ext cx="144000" cy="144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41" name="COLORPRIMARIO">
            <a:extLst>
              <a:ext uri="{FF2B5EF4-FFF2-40B4-BE49-F238E27FC236}">
                <a16:creationId xmlns:a16="http://schemas.microsoft.com/office/drawing/2014/main" id="{3D9E779E-6CEF-6F33-E69B-D6693821365F}"/>
              </a:ext>
            </a:extLst>
          </p:cNvPr>
          <p:cNvSpPr/>
          <p:nvPr/>
        </p:nvSpPr>
        <p:spPr>
          <a:xfrm rot="8708985">
            <a:off x="7129287" y="7561732"/>
            <a:ext cx="144000" cy="144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42" name="COLORPRIMARIO">
            <a:extLst>
              <a:ext uri="{FF2B5EF4-FFF2-40B4-BE49-F238E27FC236}">
                <a16:creationId xmlns:a16="http://schemas.microsoft.com/office/drawing/2014/main" id="{BC2EB1EB-F395-3634-CF3D-EEFA796971D8}"/>
              </a:ext>
            </a:extLst>
          </p:cNvPr>
          <p:cNvSpPr/>
          <p:nvPr/>
        </p:nvSpPr>
        <p:spPr>
          <a:xfrm rot="2653655">
            <a:off x="6735005" y="7851287"/>
            <a:ext cx="137731" cy="14894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3" name="COLORSECUNDARIO">
            <a:extLst>
              <a:ext uri="{FF2B5EF4-FFF2-40B4-BE49-F238E27FC236}">
                <a16:creationId xmlns:a16="http://schemas.microsoft.com/office/drawing/2014/main" id="{10822684-50FB-4761-592D-CD30004416F7}"/>
              </a:ext>
            </a:extLst>
          </p:cNvPr>
          <p:cNvSpPr/>
          <p:nvPr/>
        </p:nvSpPr>
        <p:spPr>
          <a:xfrm rot="21123764">
            <a:off x="6860949" y="8490710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4" name="COLORSECUNDARIO">
            <a:extLst>
              <a:ext uri="{FF2B5EF4-FFF2-40B4-BE49-F238E27FC236}">
                <a16:creationId xmlns:a16="http://schemas.microsoft.com/office/drawing/2014/main" id="{1154BA03-F9EA-1814-8DE3-7875E5F0BBD3}"/>
              </a:ext>
            </a:extLst>
          </p:cNvPr>
          <p:cNvSpPr/>
          <p:nvPr/>
        </p:nvSpPr>
        <p:spPr>
          <a:xfrm rot="18411480">
            <a:off x="6942056" y="9098723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5" name="COLORSECUNDARIO">
            <a:extLst>
              <a:ext uri="{FF2B5EF4-FFF2-40B4-BE49-F238E27FC236}">
                <a16:creationId xmlns:a16="http://schemas.microsoft.com/office/drawing/2014/main" id="{ECDE3911-63B7-DA9D-A87C-CF28C91AC7CB}"/>
              </a:ext>
            </a:extLst>
          </p:cNvPr>
          <p:cNvSpPr/>
          <p:nvPr/>
        </p:nvSpPr>
        <p:spPr>
          <a:xfrm rot="21033506">
            <a:off x="7273349" y="8330421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6" name="COLORSECUNDARIO">
            <a:extLst>
              <a:ext uri="{FF2B5EF4-FFF2-40B4-BE49-F238E27FC236}">
                <a16:creationId xmlns:a16="http://schemas.microsoft.com/office/drawing/2014/main" id="{6AD20C4F-F8EF-DB57-E52A-513C1E79E370}"/>
              </a:ext>
            </a:extLst>
          </p:cNvPr>
          <p:cNvSpPr/>
          <p:nvPr/>
        </p:nvSpPr>
        <p:spPr>
          <a:xfrm>
            <a:off x="285849" y="8456999"/>
            <a:ext cx="117658" cy="117565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7" name="COLORSECUNDARIO">
            <a:extLst>
              <a:ext uri="{FF2B5EF4-FFF2-40B4-BE49-F238E27FC236}">
                <a16:creationId xmlns:a16="http://schemas.microsoft.com/office/drawing/2014/main" id="{29D6D3CE-ABFF-4272-8636-D45CA0492F26}"/>
              </a:ext>
            </a:extLst>
          </p:cNvPr>
          <p:cNvSpPr/>
          <p:nvPr/>
        </p:nvSpPr>
        <p:spPr>
          <a:xfrm rot="10601871">
            <a:off x="752209" y="9053991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8" name="COLORPRIMARIO">
            <a:extLst>
              <a:ext uri="{FF2B5EF4-FFF2-40B4-BE49-F238E27FC236}">
                <a16:creationId xmlns:a16="http://schemas.microsoft.com/office/drawing/2014/main" id="{8B35FD2A-BBE9-8328-D37F-C63CD57C383B}"/>
              </a:ext>
            </a:extLst>
          </p:cNvPr>
          <p:cNvSpPr/>
          <p:nvPr/>
        </p:nvSpPr>
        <p:spPr>
          <a:xfrm rot="15637443">
            <a:off x="242875" y="8030653"/>
            <a:ext cx="102635" cy="13117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9" name="COLORSECUNDARIO">
            <a:extLst>
              <a:ext uri="{FF2B5EF4-FFF2-40B4-BE49-F238E27FC236}">
                <a16:creationId xmlns:a16="http://schemas.microsoft.com/office/drawing/2014/main" id="{E2696693-748C-31E1-1DB8-D146CCA6A34D}"/>
              </a:ext>
            </a:extLst>
          </p:cNvPr>
          <p:cNvSpPr/>
          <p:nvPr/>
        </p:nvSpPr>
        <p:spPr>
          <a:xfrm rot="7568744">
            <a:off x="586952" y="8254408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0" name="COLORPRIMARIO">
            <a:extLst>
              <a:ext uri="{FF2B5EF4-FFF2-40B4-BE49-F238E27FC236}">
                <a16:creationId xmlns:a16="http://schemas.microsoft.com/office/drawing/2014/main" id="{A947E538-1DD5-C8E2-60B9-33CCD6A2F2B8}"/>
              </a:ext>
            </a:extLst>
          </p:cNvPr>
          <p:cNvSpPr/>
          <p:nvPr/>
        </p:nvSpPr>
        <p:spPr>
          <a:xfrm rot="2692514">
            <a:off x="846373" y="7781958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1" name="COLORPRIMARIO">
            <a:extLst>
              <a:ext uri="{FF2B5EF4-FFF2-40B4-BE49-F238E27FC236}">
                <a16:creationId xmlns:a16="http://schemas.microsoft.com/office/drawing/2014/main" id="{6AE29EFC-901E-D777-C870-B642453C41E7}"/>
              </a:ext>
            </a:extLst>
          </p:cNvPr>
          <p:cNvSpPr/>
          <p:nvPr/>
        </p:nvSpPr>
        <p:spPr>
          <a:xfrm rot="16761663">
            <a:off x="227427" y="7362896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2" name="COLORPRIMARIO">
            <a:extLst>
              <a:ext uri="{FF2B5EF4-FFF2-40B4-BE49-F238E27FC236}">
                <a16:creationId xmlns:a16="http://schemas.microsoft.com/office/drawing/2014/main" id="{A3560D66-CB91-77D9-4B09-FDEF67DB22E7}"/>
              </a:ext>
            </a:extLst>
          </p:cNvPr>
          <p:cNvSpPr/>
          <p:nvPr/>
        </p:nvSpPr>
        <p:spPr>
          <a:xfrm rot="20988302">
            <a:off x="671297" y="7003878"/>
            <a:ext cx="132484" cy="11375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3" name="COLORSECUNDARIO">
            <a:extLst>
              <a:ext uri="{FF2B5EF4-FFF2-40B4-BE49-F238E27FC236}">
                <a16:creationId xmlns:a16="http://schemas.microsoft.com/office/drawing/2014/main" id="{168552D0-42D0-7A72-B88D-56EF230972A3}"/>
              </a:ext>
            </a:extLst>
          </p:cNvPr>
          <p:cNvSpPr/>
          <p:nvPr/>
        </p:nvSpPr>
        <p:spPr>
          <a:xfrm rot="3238758">
            <a:off x="633079" y="4188609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4" name="COLORSECUNDARIO">
            <a:extLst>
              <a:ext uri="{FF2B5EF4-FFF2-40B4-BE49-F238E27FC236}">
                <a16:creationId xmlns:a16="http://schemas.microsoft.com/office/drawing/2014/main" id="{A035520F-4892-5EBD-6A48-BAE8C468B584}"/>
              </a:ext>
            </a:extLst>
          </p:cNvPr>
          <p:cNvSpPr/>
          <p:nvPr/>
        </p:nvSpPr>
        <p:spPr>
          <a:xfrm rot="4968202">
            <a:off x="382004" y="4733291"/>
            <a:ext cx="119782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5" name="COLORSECUNDARIO">
            <a:extLst>
              <a:ext uri="{FF2B5EF4-FFF2-40B4-BE49-F238E27FC236}">
                <a16:creationId xmlns:a16="http://schemas.microsoft.com/office/drawing/2014/main" id="{4AC9D82A-1420-2DBD-6706-E7858972DF15}"/>
              </a:ext>
            </a:extLst>
          </p:cNvPr>
          <p:cNvSpPr/>
          <p:nvPr/>
        </p:nvSpPr>
        <p:spPr>
          <a:xfrm rot="2180433">
            <a:off x="451700" y="5030021"/>
            <a:ext cx="133914" cy="153246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6" name="COLORSECUNDARIO">
            <a:extLst>
              <a:ext uri="{FF2B5EF4-FFF2-40B4-BE49-F238E27FC236}">
                <a16:creationId xmlns:a16="http://schemas.microsoft.com/office/drawing/2014/main" id="{1D42A654-8749-5D4F-8584-3B0DFC253DB8}"/>
              </a:ext>
            </a:extLst>
          </p:cNvPr>
          <p:cNvSpPr/>
          <p:nvPr/>
        </p:nvSpPr>
        <p:spPr>
          <a:xfrm rot="1508306">
            <a:off x="268965" y="3799911"/>
            <a:ext cx="113788" cy="123078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7" name="COLORPRIMARIO">
            <a:extLst>
              <a:ext uri="{FF2B5EF4-FFF2-40B4-BE49-F238E27FC236}">
                <a16:creationId xmlns:a16="http://schemas.microsoft.com/office/drawing/2014/main" id="{FC80D11F-2193-9B11-C2FF-6B7510D4DE4A}"/>
              </a:ext>
            </a:extLst>
          </p:cNvPr>
          <p:cNvSpPr/>
          <p:nvPr/>
        </p:nvSpPr>
        <p:spPr>
          <a:xfrm rot="9983963">
            <a:off x="5394298" y="1088214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8" name="COLORPRIMARIO">
            <a:extLst>
              <a:ext uri="{FF2B5EF4-FFF2-40B4-BE49-F238E27FC236}">
                <a16:creationId xmlns:a16="http://schemas.microsoft.com/office/drawing/2014/main" id="{BDF57F93-98E9-AE83-B323-FECF475BC2BF}"/>
              </a:ext>
            </a:extLst>
          </p:cNvPr>
          <p:cNvSpPr/>
          <p:nvPr/>
        </p:nvSpPr>
        <p:spPr>
          <a:xfrm rot="14545824">
            <a:off x="4649170" y="1262769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59" name="COLORPRIMARIO">
            <a:extLst>
              <a:ext uri="{FF2B5EF4-FFF2-40B4-BE49-F238E27FC236}">
                <a16:creationId xmlns:a16="http://schemas.microsoft.com/office/drawing/2014/main" id="{CA8C0DD7-5AC5-CD10-149B-4E837CDBBD77}"/>
              </a:ext>
            </a:extLst>
          </p:cNvPr>
          <p:cNvSpPr/>
          <p:nvPr/>
        </p:nvSpPr>
        <p:spPr>
          <a:xfrm rot="15164038">
            <a:off x="7148928" y="2281945"/>
            <a:ext cx="124561" cy="14934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0" name="COLORSECUNDARIO">
            <a:extLst>
              <a:ext uri="{FF2B5EF4-FFF2-40B4-BE49-F238E27FC236}">
                <a16:creationId xmlns:a16="http://schemas.microsoft.com/office/drawing/2014/main" id="{523ADB5E-3F35-AC3A-3FCE-1A649E19883F}"/>
              </a:ext>
            </a:extLst>
          </p:cNvPr>
          <p:cNvSpPr/>
          <p:nvPr/>
        </p:nvSpPr>
        <p:spPr>
          <a:xfrm rot="13710435">
            <a:off x="6655161" y="1969168"/>
            <a:ext cx="134593" cy="170983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1" name="COLORPRIMARIO">
            <a:extLst>
              <a:ext uri="{FF2B5EF4-FFF2-40B4-BE49-F238E27FC236}">
                <a16:creationId xmlns:a16="http://schemas.microsoft.com/office/drawing/2014/main" id="{8C260249-7DD4-6A07-4E24-99CA6C8661EE}"/>
              </a:ext>
            </a:extLst>
          </p:cNvPr>
          <p:cNvSpPr/>
          <p:nvPr/>
        </p:nvSpPr>
        <p:spPr>
          <a:xfrm rot="21161667">
            <a:off x="6833246" y="2713050"/>
            <a:ext cx="168763" cy="1262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2" name="COLORPRIMARIO">
            <a:extLst>
              <a:ext uri="{FF2B5EF4-FFF2-40B4-BE49-F238E27FC236}">
                <a16:creationId xmlns:a16="http://schemas.microsoft.com/office/drawing/2014/main" id="{002CAC00-B3C5-5AF0-5040-099172BC698D}"/>
              </a:ext>
            </a:extLst>
          </p:cNvPr>
          <p:cNvSpPr/>
          <p:nvPr/>
        </p:nvSpPr>
        <p:spPr>
          <a:xfrm rot="21202609">
            <a:off x="7195062" y="3230452"/>
            <a:ext cx="158772" cy="1262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63" name="COLORPRIMARIO">
            <a:extLst>
              <a:ext uri="{FF2B5EF4-FFF2-40B4-BE49-F238E27FC236}">
                <a16:creationId xmlns:a16="http://schemas.microsoft.com/office/drawing/2014/main" id="{93F94AEB-1999-BF50-8218-EA9A690AD78A}"/>
              </a:ext>
            </a:extLst>
          </p:cNvPr>
          <p:cNvSpPr/>
          <p:nvPr/>
        </p:nvSpPr>
        <p:spPr>
          <a:xfrm rot="11331365">
            <a:off x="2837146" y="1067457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4" name="COLORPRIMARIO">
            <a:extLst>
              <a:ext uri="{FF2B5EF4-FFF2-40B4-BE49-F238E27FC236}">
                <a16:creationId xmlns:a16="http://schemas.microsoft.com/office/drawing/2014/main" id="{041A71C3-D78B-30FF-51D3-4F49B10CFE1F}"/>
              </a:ext>
            </a:extLst>
          </p:cNvPr>
          <p:cNvSpPr/>
          <p:nvPr/>
        </p:nvSpPr>
        <p:spPr>
          <a:xfrm rot="14242268">
            <a:off x="1391396" y="2126363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5" name="COLORPRIMARIO">
            <a:extLst>
              <a:ext uri="{FF2B5EF4-FFF2-40B4-BE49-F238E27FC236}">
                <a16:creationId xmlns:a16="http://schemas.microsoft.com/office/drawing/2014/main" id="{C76611B4-2CF2-9F6D-0772-A3392E7BA1D0}"/>
              </a:ext>
            </a:extLst>
          </p:cNvPr>
          <p:cNvSpPr/>
          <p:nvPr/>
        </p:nvSpPr>
        <p:spPr>
          <a:xfrm rot="14436429">
            <a:off x="2061228" y="1233859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6" name="COLORPRIMARIO">
            <a:extLst>
              <a:ext uri="{FF2B5EF4-FFF2-40B4-BE49-F238E27FC236}">
                <a16:creationId xmlns:a16="http://schemas.microsoft.com/office/drawing/2014/main" id="{0D58FA87-F116-C4F4-DCC1-230F247FF9CB}"/>
              </a:ext>
            </a:extLst>
          </p:cNvPr>
          <p:cNvSpPr/>
          <p:nvPr/>
        </p:nvSpPr>
        <p:spPr>
          <a:xfrm rot="6074726">
            <a:off x="1263167" y="1295161"/>
            <a:ext cx="108834" cy="12957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7" name="COLORPRIMARIO">
            <a:extLst>
              <a:ext uri="{FF2B5EF4-FFF2-40B4-BE49-F238E27FC236}">
                <a16:creationId xmlns:a16="http://schemas.microsoft.com/office/drawing/2014/main" id="{01D833ED-F31B-3EBB-B9E0-AF614839457B}"/>
              </a:ext>
            </a:extLst>
          </p:cNvPr>
          <p:cNvSpPr/>
          <p:nvPr/>
        </p:nvSpPr>
        <p:spPr>
          <a:xfrm rot="11764445">
            <a:off x="143320" y="2948666"/>
            <a:ext cx="135429" cy="13451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8" name="COLORPRIMARIO">
            <a:extLst>
              <a:ext uri="{FF2B5EF4-FFF2-40B4-BE49-F238E27FC236}">
                <a16:creationId xmlns:a16="http://schemas.microsoft.com/office/drawing/2014/main" id="{FAAF8681-5021-28E0-E2B5-56A27AF34EAF}"/>
              </a:ext>
            </a:extLst>
          </p:cNvPr>
          <p:cNvSpPr/>
          <p:nvPr/>
        </p:nvSpPr>
        <p:spPr>
          <a:xfrm rot="7210441">
            <a:off x="299967" y="973863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9" name="COLORPRIMARIO">
            <a:extLst>
              <a:ext uri="{FF2B5EF4-FFF2-40B4-BE49-F238E27FC236}">
                <a16:creationId xmlns:a16="http://schemas.microsoft.com/office/drawing/2014/main" id="{31C52E91-F9DF-29D9-BA55-1107CCF01D58}"/>
              </a:ext>
            </a:extLst>
          </p:cNvPr>
          <p:cNvSpPr/>
          <p:nvPr/>
        </p:nvSpPr>
        <p:spPr>
          <a:xfrm rot="11458985">
            <a:off x="769400" y="843441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70" name="COLORSECUNDARIO">
            <a:extLst>
              <a:ext uri="{FF2B5EF4-FFF2-40B4-BE49-F238E27FC236}">
                <a16:creationId xmlns:a16="http://schemas.microsoft.com/office/drawing/2014/main" id="{901BC60A-CD50-2278-EA81-9B43C17B3CD6}"/>
              </a:ext>
            </a:extLst>
          </p:cNvPr>
          <p:cNvSpPr/>
          <p:nvPr/>
        </p:nvSpPr>
        <p:spPr>
          <a:xfrm rot="1260000" flipV="1">
            <a:off x="-90664" y="-34457"/>
            <a:ext cx="493325" cy="612029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000"/>
              <a:gd name="connsiteX1" fmla="*/ 46675 w 540000"/>
              <a:gd name="connsiteY1" fmla="*/ 502281 h 612000"/>
              <a:gd name="connsiteX2" fmla="*/ 270000 w 540000"/>
              <a:gd name="connsiteY2" fmla="*/ 0 h 612000"/>
              <a:gd name="connsiteX3" fmla="*/ 540000 w 540000"/>
              <a:gd name="connsiteY3" fmla="*/ 612000 h 612000"/>
              <a:gd name="connsiteX4" fmla="*/ 0 w 540000"/>
              <a:gd name="connsiteY4" fmla="*/ 612000 h 612000"/>
              <a:gd name="connsiteX0" fmla="*/ 0 w 540000"/>
              <a:gd name="connsiteY0" fmla="*/ 612000 h 612029"/>
              <a:gd name="connsiteX1" fmla="*/ 46675 w 540000"/>
              <a:gd name="connsiteY1" fmla="*/ 502281 h 612029"/>
              <a:gd name="connsiteX2" fmla="*/ 270000 w 540000"/>
              <a:gd name="connsiteY2" fmla="*/ 0 h 612029"/>
              <a:gd name="connsiteX3" fmla="*/ 540000 w 540000"/>
              <a:gd name="connsiteY3" fmla="*/ 612000 h 612029"/>
              <a:gd name="connsiteX4" fmla="*/ 325931 w 540000"/>
              <a:gd name="connsiteY4" fmla="*/ 612029 h 612029"/>
              <a:gd name="connsiteX5" fmla="*/ 0 w 540000"/>
              <a:gd name="connsiteY5" fmla="*/ 612000 h 612029"/>
              <a:gd name="connsiteX0" fmla="*/ 279256 w 493325"/>
              <a:gd name="connsiteY0" fmla="*/ 612029 h 612029"/>
              <a:gd name="connsiteX1" fmla="*/ 0 w 493325"/>
              <a:gd name="connsiteY1" fmla="*/ 502281 h 612029"/>
              <a:gd name="connsiteX2" fmla="*/ 223325 w 493325"/>
              <a:gd name="connsiteY2" fmla="*/ 0 h 612029"/>
              <a:gd name="connsiteX3" fmla="*/ 493325 w 493325"/>
              <a:gd name="connsiteY3" fmla="*/ 612000 h 612029"/>
              <a:gd name="connsiteX4" fmla="*/ 279256 w 493325"/>
              <a:gd name="connsiteY4" fmla="*/ 612029 h 61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25" h="612029">
                <a:moveTo>
                  <a:pt x="279256" y="612029"/>
                </a:moveTo>
                <a:lnTo>
                  <a:pt x="0" y="502281"/>
                </a:lnTo>
                <a:lnTo>
                  <a:pt x="223325" y="0"/>
                </a:lnTo>
                <a:lnTo>
                  <a:pt x="493325" y="612000"/>
                </a:lnTo>
                <a:lnTo>
                  <a:pt x="279256" y="61202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71" name="COLORPRIMARIO">
            <a:extLst>
              <a:ext uri="{FF2B5EF4-FFF2-40B4-BE49-F238E27FC236}">
                <a16:creationId xmlns:a16="http://schemas.microsoft.com/office/drawing/2014/main" id="{745FB428-13EB-A603-E2B5-6A19005294C0}"/>
              </a:ext>
            </a:extLst>
          </p:cNvPr>
          <p:cNvSpPr/>
          <p:nvPr/>
        </p:nvSpPr>
        <p:spPr>
          <a:xfrm rot="723087" flipV="1">
            <a:off x="417363" y="119489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72" name="COLORSECUNDARIO">
            <a:extLst>
              <a:ext uri="{FF2B5EF4-FFF2-40B4-BE49-F238E27FC236}">
                <a16:creationId xmlns:a16="http://schemas.microsoft.com/office/drawing/2014/main" id="{07FF5D5D-9FF8-B09C-D9E4-46706C4BBA04}"/>
              </a:ext>
            </a:extLst>
          </p:cNvPr>
          <p:cNvSpPr/>
          <p:nvPr/>
        </p:nvSpPr>
        <p:spPr>
          <a:xfrm rot="300000" flipV="1">
            <a:off x="981489" y="204647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73" name="COLORPRIMARIO">
            <a:extLst>
              <a:ext uri="{FF2B5EF4-FFF2-40B4-BE49-F238E27FC236}">
                <a16:creationId xmlns:a16="http://schemas.microsoft.com/office/drawing/2014/main" id="{3A0E4143-BB9C-98EB-93E4-06F322DA5E04}"/>
              </a:ext>
            </a:extLst>
          </p:cNvPr>
          <p:cNvSpPr/>
          <p:nvPr/>
        </p:nvSpPr>
        <p:spPr>
          <a:xfrm rot="21480000" flipV="1">
            <a:off x="1552080" y="220161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74" name="COLORSECUNDARIO">
            <a:extLst>
              <a:ext uri="{FF2B5EF4-FFF2-40B4-BE49-F238E27FC236}">
                <a16:creationId xmlns:a16="http://schemas.microsoft.com/office/drawing/2014/main" id="{9BCAC328-E629-8B80-229E-BF75F0FBBE1A}"/>
              </a:ext>
            </a:extLst>
          </p:cNvPr>
          <p:cNvSpPr/>
          <p:nvPr/>
        </p:nvSpPr>
        <p:spPr>
          <a:xfrm rot="21120000" flipV="1">
            <a:off x="2113354" y="171958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75" name="COLORPRIMARIO">
            <a:extLst>
              <a:ext uri="{FF2B5EF4-FFF2-40B4-BE49-F238E27FC236}">
                <a16:creationId xmlns:a16="http://schemas.microsoft.com/office/drawing/2014/main" id="{31D5E57C-473F-AA52-BF52-6F270C5906D4}"/>
              </a:ext>
            </a:extLst>
          </p:cNvPr>
          <p:cNvSpPr/>
          <p:nvPr/>
        </p:nvSpPr>
        <p:spPr>
          <a:xfrm rot="20880000" flipV="1">
            <a:off x="2660564" y="75339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76" name="COLORSECUNDARIO">
            <a:extLst>
              <a:ext uri="{FF2B5EF4-FFF2-40B4-BE49-F238E27FC236}">
                <a16:creationId xmlns:a16="http://schemas.microsoft.com/office/drawing/2014/main" id="{43CF0DB6-7084-B738-6DA4-F545FF6023F4}"/>
              </a:ext>
            </a:extLst>
          </p:cNvPr>
          <p:cNvSpPr/>
          <p:nvPr/>
        </p:nvSpPr>
        <p:spPr>
          <a:xfrm rot="20400000" flipV="1">
            <a:off x="3214869" y="-72338"/>
            <a:ext cx="473073" cy="612633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540000 w 540000"/>
              <a:gd name="connsiteY2" fmla="*/ 612000 h 612633"/>
              <a:gd name="connsiteX3" fmla="*/ 79248 w 540000"/>
              <a:gd name="connsiteY3" fmla="*/ 612633 h 612633"/>
              <a:gd name="connsiteX4" fmla="*/ 0 w 540000"/>
              <a:gd name="connsiteY4" fmla="*/ 612000 h 612633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473073 w 540000"/>
              <a:gd name="connsiteY2" fmla="*/ 469293 h 612633"/>
              <a:gd name="connsiteX3" fmla="*/ 540000 w 540000"/>
              <a:gd name="connsiteY3" fmla="*/ 612000 h 612633"/>
              <a:gd name="connsiteX4" fmla="*/ 79248 w 540000"/>
              <a:gd name="connsiteY4" fmla="*/ 612633 h 612633"/>
              <a:gd name="connsiteX5" fmla="*/ 0 w 540000"/>
              <a:gd name="connsiteY5" fmla="*/ 612000 h 612633"/>
              <a:gd name="connsiteX0" fmla="*/ 0 w 473073"/>
              <a:gd name="connsiteY0" fmla="*/ 612000 h 612633"/>
              <a:gd name="connsiteX1" fmla="*/ 270000 w 473073"/>
              <a:gd name="connsiteY1" fmla="*/ 0 h 612633"/>
              <a:gd name="connsiteX2" fmla="*/ 473073 w 473073"/>
              <a:gd name="connsiteY2" fmla="*/ 469293 h 612633"/>
              <a:gd name="connsiteX3" fmla="*/ 79248 w 473073"/>
              <a:gd name="connsiteY3" fmla="*/ 612633 h 612633"/>
              <a:gd name="connsiteX4" fmla="*/ 0 w 473073"/>
              <a:gd name="connsiteY4" fmla="*/ 612000 h 61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073" h="612633">
                <a:moveTo>
                  <a:pt x="0" y="612000"/>
                </a:moveTo>
                <a:lnTo>
                  <a:pt x="270000" y="0"/>
                </a:lnTo>
                <a:lnTo>
                  <a:pt x="473073" y="469293"/>
                </a:lnTo>
                <a:lnTo>
                  <a:pt x="79248" y="612633"/>
                </a:lnTo>
                <a:lnTo>
                  <a:pt x="0" y="612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77" name="COLORSECUNDARIO">
            <a:extLst>
              <a:ext uri="{FF2B5EF4-FFF2-40B4-BE49-F238E27FC236}">
                <a16:creationId xmlns:a16="http://schemas.microsoft.com/office/drawing/2014/main" id="{B63B5DDA-4DAC-85DD-AC6B-BF44A38F0BD0}"/>
              </a:ext>
            </a:extLst>
          </p:cNvPr>
          <p:cNvSpPr/>
          <p:nvPr/>
        </p:nvSpPr>
        <p:spPr>
          <a:xfrm rot="12694031">
            <a:off x="6934936" y="1231346"/>
            <a:ext cx="134593" cy="170983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78" name="COLORSECUNDARIO">
            <a:extLst>
              <a:ext uri="{FF2B5EF4-FFF2-40B4-BE49-F238E27FC236}">
                <a16:creationId xmlns:a16="http://schemas.microsoft.com/office/drawing/2014/main" id="{5ADFED32-0A9B-B08E-4D7D-B4166BC7C604}"/>
              </a:ext>
            </a:extLst>
          </p:cNvPr>
          <p:cNvSpPr/>
          <p:nvPr/>
        </p:nvSpPr>
        <p:spPr>
          <a:xfrm rot="11262900">
            <a:off x="6379815" y="1081274"/>
            <a:ext cx="134593" cy="159857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79" name="COLORPRIMARIO">
            <a:extLst>
              <a:ext uri="{FF2B5EF4-FFF2-40B4-BE49-F238E27FC236}">
                <a16:creationId xmlns:a16="http://schemas.microsoft.com/office/drawing/2014/main" id="{A194082D-3420-5101-2547-201FBBE48F5A}"/>
              </a:ext>
            </a:extLst>
          </p:cNvPr>
          <p:cNvSpPr/>
          <p:nvPr/>
        </p:nvSpPr>
        <p:spPr>
          <a:xfrm rot="9983963">
            <a:off x="6194997" y="1568927"/>
            <a:ext cx="134593" cy="131732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80" name="COLORSECUNDARIO">
            <a:extLst>
              <a:ext uri="{FF2B5EF4-FFF2-40B4-BE49-F238E27FC236}">
                <a16:creationId xmlns:a16="http://schemas.microsoft.com/office/drawing/2014/main" id="{B2E86CA8-E366-FCA6-9963-9E6CAF411E8D}"/>
              </a:ext>
            </a:extLst>
          </p:cNvPr>
          <p:cNvSpPr/>
          <p:nvPr/>
        </p:nvSpPr>
        <p:spPr>
          <a:xfrm rot="1260000" flipV="1">
            <a:off x="3848905" y="-33042"/>
            <a:ext cx="493325" cy="612029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000"/>
              <a:gd name="connsiteX1" fmla="*/ 46675 w 540000"/>
              <a:gd name="connsiteY1" fmla="*/ 502281 h 612000"/>
              <a:gd name="connsiteX2" fmla="*/ 270000 w 540000"/>
              <a:gd name="connsiteY2" fmla="*/ 0 h 612000"/>
              <a:gd name="connsiteX3" fmla="*/ 540000 w 540000"/>
              <a:gd name="connsiteY3" fmla="*/ 612000 h 612000"/>
              <a:gd name="connsiteX4" fmla="*/ 0 w 540000"/>
              <a:gd name="connsiteY4" fmla="*/ 612000 h 612000"/>
              <a:gd name="connsiteX0" fmla="*/ 0 w 540000"/>
              <a:gd name="connsiteY0" fmla="*/ 612000 h 612029"/>
              <a:gd name="connsiteX1" fmla="*/ 46675 w 540000"/>
              <a:gd name="connsiteY1" fmla="*/ 502281 h 612029"/>
              <a:gd name="connsiteX2" fmla="*/ 270000 w 540000"/>
              <a:gd name="connsiteY2" fmla="*/ 0 h 612029"/>
              <a:gd name="connsiteX3" fmla="*/ 540000 w 540000"/>
              <a:gd name="connsiteY3" fmla="*/ 612000 h 612029"/>
              <a:gd name="connsiteX4" fmla="*/ 325931 w 540000"/>
              <a:gd name="connsiteY4" fmla="*/ 612029 h 612029"/>
              <a:gd name="connsiteX5" fmla="*/ 0 w 540000"/>
              <a:gd name="connsiteY5" fmla="*/ 612000 h 612029"/>
              <a:gd name="connsiteX0" fmla="*/ 279256 w 493325"/>
              <a:gd name="connsiteY0" fmla="*/ 612029 h 612029"/>
              <a:gd name="connsiteX1" fmla="*/ 0 w 493325"/>
              <a:gd name="connsiteY1" fmla="*/ 502281 h 612029"/>
              <a:gd name="connsiteX2" fmla="*/ 223325 w 493325"/>
              <a:gd name="connsiteY2" fmla="*/ 0 h 612029"/>
              <a:gd name="connsiteX3" fmla="*/ 493325 w 493325"/>
              <a:gd name="connsiteY3" fmla="*/ 612000 h 612029"/>
              <a:gd name="connsiteX4" fmla="*/ 279256 w 493325"/>
              <a:gd name="connsiteY4" fmla="*/ 612029 h 61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25" h="612029">
                <a:moveTo>
                  <a:pt x="279256" y="612029"/>
                </a:moveTo>
                <a:lnTo>
                  <a:pt x="0" y="502281"/>
                </a:lnTo>
                <a:lnTo>
                  <a:pt x="223325" y="0"/>
                </a:lnTo>
                <a:lnTo>
                  <a:pt x="493325" y="612000"/>
                </a:lnTo>
                <a:lnTo>
                  <a:pt x="279256" y="61202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81" name="COLORPRIMARIO">
            <a:extLst>
              <a:ext uri="{FF2B5EF4-FFF2-40B4-BE49-F238E27FC236}">
                <a16:creationId xmlns:a16="http://schemas.microsoft.com/office/drawing/2014/main" id="{310B6370-B27C-2966-A3B4-24D6C16989CF}"/>
              </a:ext>
            </a:extLst>
          </p:cNvPr>
          <p:cNvSpPr/>
          <p:nvPr/>
        </p:nvSpPr>
        <p:spPr>
          <a:xfrm rot="723087" flipV="1">
            <a:off x="4356931" y="120904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82" name="COLORSECUNDARIO">
            <a:extLst>
              <a:ext uri="{FF2B5EF4-FFF2-40B4-BE49-F238E27FC236}">
                <a16:creationId xmlns:a16="http://schemas.microsoft.com/office/drawing/2014/main" id="{EF4AB785-72B5-DD31-E25D-D044FBEDC350}"/>
              </a:ext>
            </a:extLst>
          </p:cNvPr>
          <p:cNvSpPr/>
          <p:nvPr/>
        </p:nvSpPr>
        <p:spPr>
          <a:xfrm rot="300000" flipV="1">
            <a:off x="4921057" y="206062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83" name="COLORPRIMARIO">
            <a:extLst>
              <a:ext uri="{FF2B5EF4-FFF2-40B4-BE49-F238E27FC236}">
                <a16:creationId xmlns:a16="http://schemas.microsoft.com/office/drawing/2014/main" id="{C98133AB-985F-7873-D5F1-EF0DBA9D9E82}"/>
              </a:ext>
            </a:extLst>
          </p:cNvPr>
          <p:cNvSpPr/>
          <p:nvPr/>
        </p:nvSpPr>
        <p:spPr>
          <a:xfrm rot="21480000" flipV="1">
            <a:off x="5491648" y="221576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84" name="COLORSECUNDARIO">
            <a:extLst>
              <a:ext uri="{FF2B5EF4-FFF2-40B4-BE49-F238E27FC236}">
                <a16:creationId xmlns:a16="http://schemas.microsoft.com/office/drawing/2014/main" id="{6B549972-EF88-324A-A044-0C9E9A3E9D98}"/>
              </a:ext>
            </a:extLst>
          </p:cNvPr>
          <p:cNvSpPr/>
          <p:nvPr/>
        </p:nvSpPr>
        <p:spPr>
          <a:xfrm rot="21120000" flipV="1">
            <a:off x="6052922" y="173372"/>
            <a:ext cx="540000" cy="612000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85" name="COLORPRIMARIO">
            <a:extLst>
              <a:ext uri="{FF2B5EF4-FFF2-40B4-BE49-F238E27FC236}">
                <a16:creationId xmlns:a16="http://schemas.microsoft.com/office/drawing/2014/main" id="{B4E057BC-2B07-C089-FABA-A3300F453FD7}"/>
              </a:ext>
            </a:extLst>
          </p:cNvPr>
          <p:cNvSpPr/>
          <p:nvPr/>
        </p:nvSpPr>
        <p:spPr>
          <a:xfrm rot="20880000" flipV="1">
            <a:off x="6600132" y="76753"/>
            <a:ext cx="540000" cy="612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86" name="COLORSECUNDARIO">
            <a:extLst>
              <a:ext uri="{FF2B5EF4-FFF2-40B4-BE49-F238E27FC236}">
                <a16:creationId xmlns:a16="http://schemas.microsoft.com/office/drawing/2014/main" id="{62427896-59DD-1ABC-933D-CC942D82FAC4}"/>
              </a:ext>
            </a:extLst>
          </p:cNvPr>
          <p:cNvSpPr/>
          <p:nvPr/>
        </p:nvSpPr>
        <p:spPr>
          <a:xfrm rot="20400000" flipV="1">
            <a:off x="7154437" y="-70924"/>
            <a:ext cx="473073" cy="612633"/>
          </a:xfrm>
          <a:custGeom>
            <a:avLst/>
            <a:gdLst>
              <a:gd name="connsiteX0" fmla="*/ 0 w 540000"/>
              <a:gd name="connsiteY0" fmla="*/ 612000 h 612000"/>
              <a:gd name="connsiteX1" fmla="*/ 270000 w 540000"/>
              <a:gd name="connsiteY1" fmla="*/ 0 h 612000"/>
              <a:gd name="connsiteX2" fmla="*/ 540000 w 540000"/>
              <a:gd name="connsiteY2" fmla="*/ 612000 h 612000"/>
              <a:gd name="connsiteX3" fmla="*/ 0 w 540000"/>
              <a:gd name="connsiteY3" fmla="*/ 612000 h 612000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540000 w 540000"/>
              <a:gd name="connsiteY2" fmla="*/ 612000 h 612633"/>
              <a:gd name="connsiteX3" fmla="*/ 79248 w 540000"/>
              <a:gd name="connsiteY3" fmla="*/ 612633 h 612633"/>
              <a:gd name="connsiteX4" fmla="*/ 0 w 540000"/>
              <a:gd name="connsiteY4" fmla="*/ 612000 h 612633"/>
              <a:gd name="connsiteX0" fmla="*/ 0 w 540000"/>
              <a:gd name="connsiteY0" fmla="*/ 612000 h 612633"/>
              <a:gd name="connsiteX1" fmla="*/ 270000 w 540000"/>
              <a:gd name="connsiteY1" fmla="*/ 0 h 612633"/>
              <a:gd name="connsiteX2" fmla="*/ 473073 w 540000"/>
              <a:gd name="connsiteY2" fmla="*/ 469293 h 612633"/>
              <a:gd name="connsiteX3" fmla="*/ 540000 w 540000"/>
              <a:gd name="connsiteY3" fmla="*/ 612000 h 612633"/>
              <a:gd name="connsiteX4" fmla="*/ 79248 w 540000"/>
              <a:gd name="connsiteY4" fmla="*/ 612633 h 612633"/>
              <a:gd name="connsiteX5" fmla="*/ 0 w 540000"/>
              <a:gd name="connsiteY5" fmla="*/ 612000 h 612633"/>
              <a:gd name="connsiteX0" fmla="*/ 0 w 473073"/>
              <a:gd name="connsiteY0" fmla="*/ 612000 h 612633"/>
              <a:gd name="connsiteX1" fmla="*/ 270000 w 473073"/>
              <a:gd name="connsiteY1" fmla="*/ 0 h 612633"/>
              <a:gd name="connsiteX2" fmla="*/ 473073 w 473073"/>
              <a:gd name="connsiteY2" fmla="*/ 469293 h 612633"/>
              <a:gd name="connsiteX3" fmla="*/ 79248 w 473073"/>
              <a:gd name="connsiteY3" fmla="*/ 612633 h 612633"/>
              <a:gd name="connsiteX4" fmla="*/ 0 w 473073"/>
              <a:gd name="connsiteY4" fmla="*/ 612000 h 61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073" h="612633">
                <a:moveTo>
                  <a:pt x="0" y="612000"/>
                </a:moveTo>
                <a:lnTo>
                  <a:pt x="270000" y="0"/>
                </a:lnTo>
                <a:lnTo>
                  <a:pt x="473073" y="469293"/>
                </a:lnTo>
                <a:lnTo>
                  <a:pt x="79248" y="612633"/>
                </a:lnTo>
                <a:lnTo>
                  <a:pt x="0" y="612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1" name="COLORSECUNDARIO">
            <a:extLst>
              <a:ext uri="{FF2B5EF4-FFF2-40B4-BE49-F238E27FC236}">
                <a16:creationId xmlns:a16="http://schemas.microsoft.com/office/drawing/2014/main" id="{E57D96C4-3256-E731-96FA-869CDA18949D}"/>
              </a:ext>
            </a:extLst>
          </p:cNvPr>
          <p:cNvSpPr/>
          <p:nvPr/>
        </p:nvSpPr>
        <p:spPr>
          <a:xfrm rot="21123764">
            <a:off x="6522772" y="9679501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2" name="COLORSECUNDARIO">
            <a:extLst>
              <a:ext uri="{FF2B5EF4-FFF2-40B4-BE49-F238E27FC236}">
                <a16:creationId xmlns:a16="http://schemas.microsoft.com/office/drawing/2014/main" id="{3F78F9BB-82F4-B7FE-8F6A-401EED61127F}"/>
              </a:ext>
            </a:extLst>
          </p:cNvPr>
          <p:cNvSpPr/>
          <p:nvPr/>
        </p:nvSpPr>
        <p:spPr>
          <a:xfrm rot="18411480">
            <a:off x="6968683" y="10160885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3" name="COLORSECUNDARIO">
            <a:extLst>
              <a:ext uri="{FF2B5EF4-FFF2-40B4-BE49-F238E27FC236}">
                <a16:creationId xmlns:a16="http://schemas.microsoft.com/office/drawing/2014/main" id="{EB230000-20CA-0B36-BB21-710BBCC07B1C}"/>
              </a:ext>
            </a:extLst>
          </p:cNvPr>
          <p:cNvSpPr/>
          <p:nvPr/>
        </p:nvSpPr>
        <p:spPr>
          <a:xfrm rot="21033506">
            <a:off x="6297250" y="10283637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4" name="COLORSECUNDARIO">
            <a:extLst>
              <a:ext uri="{FF2B5EF4-FFF2-40B4-BE49-F238E27FC236}">
                <a16:creationId xmlns:a16="http://schemas.microsoft.com/office/drawing/2014/main" id="{095F15BA-068D-DF50-7A42-D7A5B17F81CD}"/>
              </a:ext>
            </a:extLst>
          </p:cNvPr>
          <p:cNvSpPr/>
          <p:nvPr/>
        </p:nvSpPr>
        <p:spPr>
          <a:xfrm>
            <a:off x="1012316" y="9805513"/>
            <a:ext cx="117658" cy="117565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5" name="COLORSECUNDARIO">
            <a:extLst>
              <a:ext uri="{FF2B5EF4-FFF2-40B4-BE49-F238E27FC236}">
                <a16:creationId xmlns:a16="http://schemas.microsoft.com/office/drawing/2014/main" id="{FD3BE122-F680-645F-594C-F05E021FC00F}"/>
              </a:ext>
            </a:extLst>
          </p:cNvPr>
          <p:cNvSpPr/>
          <p:nvPr/>
        </p:nvSpPr>
        <p:spPr>
          <a:xfrm rot="10601871">
            <a:off x="395163" y="10022575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6" name="COLORSECUNDARIO">
            <a:extLst>
              <a:ext uri="{FF2B5EF4-FFF2-40B4-BE49-F238E27FC236}">
                <a16:creationId xmlns:a16="http://schemas.microsoft.com/office/drawing/2014/main" id="{8194A5CB-1520-9098-19CB-E34A1559BAA8}"/>
              </a:ext>
            </a:extLst>
          </p:cNvPr>
          <p:cNvSpPr/>
          <p:nvPr/>
        </p:nvSpPr>
        <p:spPr>
          <a:xfrm rot="7568744">
            <a:off x="1064630" y="10258868"/>
            <a:ext cx="134593" cy="131732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4" name="PNG 2">
            <a:extLst>
              <a:ext uri="{FF2B5EF4-FFF2-40B4-BE49-F238E27FC236}">
                <a16:creationId xmlns:a16="http://schemas.microsoft.com/office/drawing/2014/main" id="{57BFFF95-82B7-A58A-E933-87C6435A2255}"/>
              </a:ext>
            </a:extLst>
          </p:cNvPr>
          <p:cNvSpPr>
            <a:spLocks/>
          </p:cNvSpPr>
          <p:nvPr/>
        </p:nvSpPr>
        <p:spPr>
          <a:xfrm>
            <a:off x="5719695" y="8856645"/>
            <a:ext cx="1800000" cy="1800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7" name="PNG 3">
            <a:extLst>
              <a:ext uri="{FF2B5EF4-FFF2-40B4-BE49-F238E27FC236}">
                <a16:creationId xmlns:a16="http://schemas.microsoft.com/office/drawing/2014/main" id="{BF68BED8-C943-5F25-9712-A8BC63F845B1}"/>
              </a:ext>
            </a:extLst>
          </p:cNvPr>
          <p:cNvSpPr>
            <a:spLocks/>
          </p:cNvSpPr>
          <p:nvPr/>
        </p:nvSpPr>
        <p:spPr>
          <a:xfrm>
            <a:off x="61644" y="8856645"/>
            <a:ext cx="1800000" cy="180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89" name="DISEÑOTEXTO">
            <a:extLst>
              <a:ext uri="{FF2B5EF4-FFF2-40B4-BE49-F238E27FC236}">
                <a16:creationId xmlns:a16="http://schemas.microsoft.com/office/drawing/2014/main" id="{D4F2E974-5896-D667-854A-9855FF25690E}"/>
              </a:ext>
            </a:extLst>
          </p:cNvPr>
          <p:cNvSpPr/>
          <p:nvPr/>
        </p:nvSpPr>
        <p:spPr>
          <a:xfrm>
            <a:off x="-6424" y="1339774"/>
            <a:ext cx="7572522" cy="1107996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Autofit/>
          </a:bodyPr>
          <a:lstStyle/>
          <a:p>
            <a:pPr lvl="0" algn="ctr"/>
            <a:r>
              <a:rPr lang="es-AR" sz="8000" b="1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¡LIBRO DE FIRMAS!</a:t>
            </a:r>
            <a:endParaRPr lang="es-AR" sz="8000" b="1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91" name="NOMBRE">
            <a:extLst>
              <a:ext uri="{FF2B5EF4-FFF2-40B4-BE49-F238E27FC236}">
                <a16:creationId xmlns:a16="http://schemas.microsoft.com/office/drawing/2014/main" id="{63C73EFC-E2BE-076A-AB49-78EFE9A7153C}"/>
              </a:ext>
            </a:extLst>
          </p:cNvPr>
          <p:cNvSpPr>
            <a:spLocks/>
          </p:cNvSpPr>
          <p:nvPr/>
        </p:nvSpPr>
        <p:spPr>
          <a:xfrm>
            <a:off x="1809407" y="9041674"/>
            <a:ext cx="3976618" cy="1334274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/>
          </a:bodyPr>
          <a:lstStyle/>
          <a:p>
            <a:pPr algn="ctr"/>
            <a:r>
              <a:rPr lang="es-AR" sz="80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80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109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CP">
            <a:extLst>
              <a:ext uri="{FF2B5EF4-FFF2-40B4-BE49-F238E27FC236}">
                <a16:creationId xmlns:a16="http://schemas.microsoft.com/office/drawing/2014/main" id="{923A05B1-A13C-B159-68CB-5CFD43DCAB2F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CENTRO DE MESA</a:t>
            </a:r>
          </a:p>
        </p:txBody>
      </p:sp>
      <p:sp>
        <p:nvSpPr>
          <p:cNvPr id="8" name="FONDO 1">
            <a:extLst>
              <a:ext uri="{FF2B5EF4-FFF2-40B4-BE49-F238E27FC236}">
                <a16:creationId xmlns:a16="http://schemas.microsoft.com/office/drawing/2014/main" id="{FAD6F32F-4EA4-E76C-5E12-B00C69954713}"/>
              </a:ext>
            </a:extLst>
          </p:cNvPr>
          <p:cNvSpPr/>
          <p:nvPr/>
        </p:nvSpPr>
        <p:spPr>
          <a:xfrm rot="20940000">
            <a:off x="-199678" y="57573"/>
            <a:ext cx="7011544" cy="8445266"/>
          </a:xfrm>
          <a:custGeom>
            <a:avLst/>
            <a:gdLst>
              <a:gd name="connsiteX0" fmla="*/ 0 w 2063262"/>
              <a:gd name="connsiteY0" fmla="*/ 5627077 h 5627077"/>
              <a:gd name="connsiteX1" fmla="*/ 1031631 w 2063262"/>
              <a:gd name="connsiteY1" fmla="*/ 0 h 5627077"/>
              <a:gd name="connsiteX2" fmla="*/ 2063262 w 2063262"/>
              <a:gd name="connsiteY2" fmla="*/ 5627077 h 5627077"/>
              <a:gd name="connsiteX3" fmla="*/ 0 w 2063262"/>
              <a:gd name="connsiteY3" fmla="*/ 5627077 h 5627077"/>
              <a:gd name="connsiteX0" fmla="*/ 0 w 2063262"/>
              <a:gd name="connsiteY0" fmla="*/ 5799108 h 5799108"/>
              <a:gd name="connsiteX1" fmla="*/ 932866 w 2063262"/>
              <a:gd name="connsiteY1" fmla="*/ 0 h 5799108"/>
              <a:gd name="connsiteX2" fmla="*/ 2063262 w 2063262"/>
              <a:gd name="connsiteY2" fmla="*/ 5799108 h 5799108"/>
              <a:gd name="connsiteX3" fmla="*/ 0 w 2063262"/>
              <a:gd name="connsiteY3" fmla="*/ 5799108 h 5799108"/>
              <a:gd name="connsiteX0" fmla="*/ 0 w 2063262"/>
              <a:gd name="connsiteY0" fmla="*/ 5787393 h 5787393"/>
              <a:gd name="connsiteX1" fmla="*/ 930738 w 2063262"/>
              <a:gd name="connsiteY1" fmla="*/ 0 h 5787393"/>
              <a:gd name="connsiteX2" fmla="*/ 2063262 w 2063262"/>
              <a:gd name="connsiteY2" fmla="*/ 5787393 h 5787393"/>
              <a:gd name="connsiteX3" fmla="*/ 0 w 2063262"/>
              <a:gd name="connsiteY3" fmla="*/ 5787393 h 5787393"/>
              <a:gd name="connsiteX0" fmla="*/ 0 w 2063262"/>
              <a:gd name="connsiteY0" fmla="*/ 5787393 h 5787393"/>
              <a:gd name="connsiteX1" fmla="*/ 930738 w 2063262"/>
              <a:gd name="connsiteY1" fmla="*/ 0 h 5787393"/>
              <a:gd name="connsiteX2" fmla="*/ 951878 w 2063262"/>
              <a:gd name="connsiteY2" fmla="*/ 86200 h 5787393"/>
              <a:gd name="connsiteX3" fmla="*/ 2063262 w 2063262"/>
              <a:gd name="connsiteY3" fmla="*/ 5787393 h 5787393"/>
              <a:gd name="connsiteX4" fmla="*/ 0 w 2063262"/>
              <a:gd name="connsiteY4" fmla="*/ 5787393 h 5787393"/>
              <a:gd name="connsiteX0" fmla="*/ 0 w 2063262"/>
              <a:gd name="connsiteY0" fmla="*/ 5797893 h 5797893"/>
              <a:gd name="connsiteX1" fmla="*/ 930738 w 2063262"/>
              <a:gd name="connsiteY1" fmla="*/ 10500 h 5797893"/>
              <a:gd name="connsiteX2" fmla="*/ 979125 w 2063262"/>
              <a:gd name="connsiteY2" fmla="*/ 0 h 5797893"/>
              <a:gd name="connsiteX3" fmla="*/ 2063262 w 2063262"/>
              <a:gd name="connsiteY3" fmla="*/ 5797893 h 5797893"/>
              <a:gd name="connsiteX4" fmla="*/ 0 w 2063262"/>
              <a:gd name="connsiteY4" fmla="*/ 5797893 h 5797893"/>
              <a:gd name="connsiteX0" fmla="*/ 0 w 2193180"/>
              <a:gd name="connsiteY0" fmla="*/ 5820279 h 5820279"/>
              <a:gd name="connsiteX1" fmla="*/ 1060656 w 2193180"/>
              <a:gd name="connsiteY1" fmla="*/ 10500 h 5820279"/>
              <a:gd name="connsiteX2" fmla="*/ 1109043 w 2193180"/>
              <a:gd name="connsiteY2" fmla="*/ 0 h 5820279"/>
              <a:gd name="connsiteX3" fmla="*/ 2193180 w 2193180"/>
              <a:gd name="connsiteY3" fmla="*/ 5797893 h 5820279"/>
              <a:gd name="connsiteX4" fmla="*/ 0 w 2193180"/>
              <a:gd name="connsiteY4" fmla="*/ 5820279 h 5820279"/>
              <a:gd name="connsiteX0" fmla="*/ 0 w 2343333"/>
              <a:gd name="connsiteY0" fmla="*/ 5820279 h 5820279"/>
              <a:gd name="connsiteX1" fmla="*/ 1060656 w 2343333"/>
              <a:gd name="connsiteY1" fmla="*/ 10500 h 5820279"/>
              <a:gd name="connsiteX2" fmla="*/ 1109043 w 2343333"/>
              <a:gd name="connsiteY2" fmla="*/ 0 h 5820279"/>
              <a:gd name="connsiteX3" fmla="*/ 2343333 w 2343333"/>
              <a:gd name="connsiteY3" fmla="*/ 5784024 h 5820279"/>
              <a:gd name="connsiteX4" fmla="*/ 0 w 2343333"/>
              <a:gd name="connsiteY4" fmla="*/ 5820279 h 5820279"/>
              <a:gd name="connsiteX0" fmla="*/ 2343333 w 2434773"/>
              <a:gd name="connsiteY0" fmla="*/ 5784024 h 5875464"/>
              <a:gd name="connsiteX1" fmla="*/ 0 w 2434773"/>
              <a:gd name="connsiteY1" fmla="*/ 5820279 h 5875464"/>
              <a:gd name="connsiteX2" fmla="*/ 1060656 w 2434773"/>
              <a:gd name="connsiteY2" fmla="*/ 10500 h 5875464"/>
              <a:gd name="connsiteX3" fmla="*/ 1109043 w 2434773"/>
              <a:gd name="connsiteY3" fmla="*/ 0 h 5875464"/>
              <a:gd name="connsiteX4" fmla="*/ 2434773 w 2434773"/>
              <a:gd name="connsiteY4" fmla="*/ 5875464 h 5875464"/>
              <a:gd name="connsiteX0" fmla="*/ 2343333 w 2594270"/>
              <a:gd name="connsiteY0" fmla="*/ 5784024 h 5820279"/>
              <a:gd name="connsiteX1" fmla="*/ 0 w 2594270"/>
              <a:gd name="connsiteY1" fmla="*/ 5820279 h 5820279"/>
              <a:gd name="connsiteX2" fmla="*/ 1060656 w 2594270"/>
              <a:gd name="connsiteY2" fmla="*/ 10500 h 5820279"/>
              <a:gd name="connsiteX3" fmla="*/ 1109043 w 2594270"/>
              <a:gd name="connsiteY3" fmla="*/ 0 h 5820279"/>
              <a:gd name="connsiteX4" fmla="*/ 2594270 w 2594270"/>
              <a:gd name="connsiteY4" fmla="*/ 5678280 h 5820279"/>
              <a:gd name="connsiteX0" fmla="*/ 2343333 w 2343333"/>
              <a:gd name="connsiteY0" fmla="*/ 5784024 h 5820279"/>
              <a:gd name="connsiteX1" fmla="*/ 0 w 2343333"/>
              <a:gd name="connsiteY1" fmla="*/ 5820279 h 5820279"/>
              <a:gd name="connsiteX2" fmla="*/ 1060656 w 2343333"/>
              <a:gd name="connsiteY2" fmla="*/ 10500 h 5820279"/>
              <a:gd name="connsiteX3" fmla="*/ 1109043 w 2343333"/>
              <a:gd name="connsiteY3" fmla="*/ 0 h 5820279"/>
              <a:gd name="connsiteX4" fmla="*/ 2260612 w 2343333"/>
              <a:gd name="connsiteY4" fmla="*/ 5783756 h 5820279"/>
              <a:gd name="connsiteX0" fmla="*/ 2343333 w 2609498"/>
              <a:gd name="connsiteY0" fmla="*/ 5784024 h 5820279"/>
              <a:gd name="connsiteX1" fmla="*/ 0 w 2609498"/>
              <a:gd name="connsiteY1" fmla="*/ 5820279 h 5820279"/>
              <a:gd name="connsiteX2" fmla="*/ 1060656 w 2609498"/>
              <a:gd name="connsiteY2" fmla="*/ 10500 h 5820279"/>
              <a:gd name="connsiteX3" fmla="*/ 1109043 w 2609498"/>
              <a:gd name="connsiteY3" fmla="*/ 0 h 5820279"/>
              <a:gd name="connsiteX4" fmla="*/ 2609498 w 2609498"/>
              <a:gd name="connsiteY4" fmla="*/ 5613906 h 5820279"/>
              <a:gd name="connsiteX0" fmla="*/ 2343333 w 2609498"/>
              <a:gd name="connsiteY0" fmla="*/ 5784024 h 5820279"/>
              <a:gd name="connsiteX1" fmla="*/ 2332055 w 2609498"/>
              <a:gd name="connsiteY1" fmla="*/ 5783916 h 5820279"/>
              <a:gd name="connsiteX2" fmla="*/ 0 w 2609498"/>
              <a:gd name="connsiteY2" fmla="*/ 5820279 h 5820279"/>
              <a:gd name="connsiteX3" fmla="*/ 1060656 w 2609498"/>
              <a:gd name="connsiteY3" fmla="*/ 10500 h 5820279"/>
              <a:gd name="connsiteX4" fmla="*/ 1109043 w 2609498"/>
              <a:gd name="connsiteY4" fmla="*/ 0 h 5820279"/>
              <a:gd name="connsiteX5" fmla="*/ 2609498 w 2609498"/>
              <a:gd name="connsiteY5" fmla="*/ 5613906 h 5820279"/>
              <a:gd name="connsiteX0" fmla="*/ 2343333 w 2609498"/>
              <a:gd name="connsiteY0" fmla="*/ 5784024 h 5820279"/>
              <a:gd name="connsiteX1" fmla="*/ 2299705 w 2609498"/>
              <a:gd name="connsiteY1" fmla="*/ 5728568 h 5820279"/>
              <a:gd name="connsiteX2" fmla="*/ 0 w 2609498"/>
              <a:gd name="connsiteY2" fmla="*/ 5820279 h 5820279"/>
              <a:gd name="connsiteX3" fmla="*/ 1060656 w 2609498"/>
              <a:gd name="connsiteY3" fmla="*/ 10500 h 5820279"/>
              <a:gd name="connsiteX4" fmla="*/ 1109043 w 2609498"/>
              <a:gd name="connsiteY4" fmla="*/ 0 h 5820279"/>
              <a:gd name="connsiteX5" fmla="*/ 2609498 w 2609498"/>
              <a:gd name="connsiteY5" fmla="*/ 5613906 h 5820279"/>
              <a:gd name="connsiteX0" fmla="*/ 2508763 w 2609498"/>
              <a:gd name="connsiteY0" fmla="*/ 5729266 h 5820279"/>
              <a:gd name="connsiteX1" fmla="*/ 2299705 w 2609498"/>
              <a:gd name="connsiteY1" fmla="*/ 5728568 h 5820279"/>
              <a:gd name="connsiteX2" fmla="*/ 0 w 2609498"/>
              <a:gd name="connsiteY2" fmla="*/ 5820279 h 5820279"/>
              <a:gd name="connsiteX3" fmla="*/ 1060656 w 2609498"/>
              <a:gd name="connsiteY3" fmla="*/ 10500 h 5820279"/>
              <a:gd name="connsiteX4" fmla="*/ 1109043 w 2609498"/>
              <a:gd name="connsiteY4" fmla="*/ 0 h 5820279"/>
              <a:gd name="connsiteX5" fmla="*/ 2609498 w 2609498"/>
              <a:gd name="connsiteY5" fmla="*/ 5613906 h 5820279"/>
              <a:gd name="connsiteX0" fmla="*/ 2508763 w 2609498"/>
              <a:gd name="connsiteY0" fmla="*/ 5729266 h 5820279"/>
              <a:gd name="connsiteX1" fmla="*/ 2342939 w 2609498"/>
              <a:gd name="connsiteY1" fmla="*/ 5782360 h 5820279"/>
              <a:gd name="connsiteX2" fmla="*/ 0 w 2609498"/>
              <a:gd name="connsiteY2" fmla="*/ 5820279 h 5820279"/>
              <a:gd name="connsiteX3" fmla="*/ 1060656 w 2609498"/>
              <a:gd name="connsiteY3" fmla="*/ 10500 h 5820279"/>
              <a:gd name="connsiteX4" fmla="*/ 1109043 w 2609498"/>
              <a:gd name="connsiteY4" fmla="*/ 0 h 5820279"/>
              <a:gd name="connsiteX5" fmla="*/ 2609498 w 2609498"/>
              <a:gd name="connsiteY5" fmla="*/ 5613906 h 5820279"/>
              <a:gd name="connsiteX0" fmla="*/ 2508763 w 2508763"/>
              <a:gd name="connsiteY0" fmla="*/ 5729266 h 5820279"/>
              <a:gd name="connsiteX1" fmla="*/ 2342939 w 2508763"/>
              <a:gd name="connsiteY1" fmla="*/ 5782360 h 5820279"/>
              <a:gd name="connsiteX2" fmla="*/ 0 w 2508763"/>
              <a:gd name="connsiteY2" fmla="*/ 5820279 h 5820279"/>
              <a:gd name="connsiteX3" fmla="*/ 1060656 w 2508763"/>
              <a:gd name="connsiteY3" fmla="*/ 10500 h 5820279"/>
              <a:gd name="connsiteX4" fmla="*/ 1109043 w 2508763"/>
              <a:gd name="connsiteY4" fmla="*/ 0 h 5820279"/>
              <a:gd name="connsiteX5" fmla="*/ 2342398 w 2508763"/>
              <a:gd name="connsiteY5" fmla="*/ 5780944 h 5820279"/>
              <a:gd name="connsiteX0" fmla="*/ 2942228 w 2942228"/>
              <a:gd name="connsiteY0" fmla="*/ 5521774 h 5820279"/>
              <a:gd name="connsiteX1" fmla="*/ 2342939 w 2942228"/>
              <a:gd name="connsiteY1" fmla="*/ 5782360 h 5820279"/>
              <a:gd name="connsiteX2" fmla="*/ 0 w 2942228"/>
              <a:gd name="connsiteY2" fmla="*/ 5820279 h 5820279"/>
              <a:gd name="connsiteX3" fmla="*/ 1060656 w 2942228"/>
              <a:gd name="connsiteY3" fmla="*/ 10500 h 5820279"/>
              <a:gd name="connsiteX4" fmla="*/ 1109043 w 2942228"/>
              <a:gd name="connsiteY4" fmla="*/ 0 h 5820279"/>
              <a:gd name="connsiteX5" fmla="*/ 2342398 w 2942228"/>
              <a:gd name="connsiteY5" fmla="*/ 5780944 h 5820279"/>
              <a:gd name="connsiteX0" fmla="*/ 2942228 w 2945876"/>
              <a:gd name="connsiteY0" fmla="*/ 5521774 h 5820279"/>
              <a:gd name="connsiteX1" fmla="*/ 2945876 w 2945876"/>
              <a:gd name="connsiteY1" fmla="*/ 5517310 h 5820279"/>
              <a:gd name="connsiteX2" fmla="*/ 2342939 w 2945876"/>
              <a:gd name="connsiteY2" fmla="*/ 5782360 h 5820279"/>
              <a:gd name="connsiteX3" fmla="*/ 0 w 2945876"/>
              <a:gd name="connsiteY3" fmla="*/ 5820279 h 5820279"/>
              <a:gd name="connsiteX4" fmla="*/ 1060656 w 2945876"/>
              <a:gd name="connsiteY4" fmla="*/ 10500 h 5820279"/>
              <a:gd name="connsiteX5" fmla="*/ 1109043 w 2945876"/>
              <a:gd name="connsiteY5" fmla="*/ 0 h 5820279"/>
              <a:gd name="connsiteX6" fmla="*/ 2342398 w 2945876"/>
              <a:gd name="connsiteY6" fmla="*/ 5780944 h 5820279"/>
              <a:gd name="connsiteX0" fmla="*/ 2942228 w 2942228"/>
              <a:gd name="connsiteY0" fmla="*/ 5521774 h 5820279"/>
              <a:gd name="connsiteX1" fmla="*/ 2790638 w 2942228"/>
              <a:gd name="connsiteY1" fmla="*/ 5146342 h 5820279"/>
              <a:gd name="connsiteX2" fmla="*/ 2342939 w 2942228"/>
              <a:gd name="connsiteY2" fmla="*/ 5782360 h 5820279"/>
              <a:gd name="connsiteX3" fmla="*/ 0 w 2942228"/>
              <a:gd name="connsiteY3" fmla="*/ 5820279 h 5820279"/>
              <a:gd name="connsiteX4" fmla="*/ 1060656 w 2942228"/>
              <a:gd name="connsiteY4" fmla="*/ 10500 h 5820279"/>
              <a:gd name="connsiteX5" fmla="*/ 1109043 w 2942228"/>
              <a:gd name="connsiteY5" fmla="*/ 0 h 5820279"/>
              <a:gd name="connsiteX6" fmla="*/ 2342398 w 2942228"/>
              <a:gd name="connsiteY6" fmla="*/ 5780944 h 5820279"/>
              <a:gd name="connsiteX0" fmla="*/ 4478334 w 4478334"/>
              <a:gd name="connsiteY0" fmla="*/ 4846705 h 5820279"/>
              <a:gd name="connsiteX1" fmla="*/ 2790638 w 4478334"/>
              <a:gd name="connsiteY1" fmla="*/ 5146342 h 5820279"/>
              <a:gd name="connsiteX2" fmla="*/ 2342939 w 4478334"/>
              <a:gd name="connsiteY2" fmla="*/ 5782360 h 5820279"/>
              <a:gd name="connsiteX3" fmla="*/ 0 w 4478334"/>
              <a:gd name="connsiteY3" fmla="*/ 5820279 h 5820279"/>
              <a:gd name="connsiteX4" fmla="*/ 1060656 w 4478334"/>
              <a:gd name="connsiteY4" fmla="*/ 10500 h 5820279"/>
              <a:gd name="connsiteX5" fmla="*/ 1109043 w 4478334"/>
              <a:gd name="connsiteY5" fmla="*/ 0 h 5820279"/>
              <a:gd name="connsiteX6" fmla="*/ 2342398 w 4478334"/>
              <a:gd name="connsiteY6" fmla="*/ 5780944 h 5820279"/>
              <a:gd name="connsiteX0" fmla="*/ 4478334 w 4478334"/>
              <a:gd name="connsiteY0" fmla="*/ 4846705 h 5820279"/>
              <a:gd name="connsiteX1" fmla="*/ 2905600 w 4478334"/>
              <a:gd name="connsiteY1" fmla="*/ 4552361 h 5820279"/>
              <a:gd name="connsiteX2" fmla="*/ 2342939 w 4478334"/>
              <a:gd name="connsiteY2" fmla="*/ 5782360 h 5820279"/>
              <a:gd name="connsiteX3" fmla="*/ 0 w 4478334"/>
              <a:gd name="connsiteY3" fmla="*/ 5820279 h 5820279"/>
              <a:gd name="connsiteX4" fmla="*/ 1060656 w 4478334"/>
              <a:gd name="connsiteY4" fmla="*/ 10500 h 5820279"/>
              <a:gd name="connsiteX5" fmla="*/ 1109043 w 4478334"/>
              <a:gd name="connsiteY5" fmla="*/ 0 h 5820279"/>
              <a:gd name="connsiteX6" fmla="*/ 2342398 w 4478334"/>
              <a:gd name="connsiteY6" fmla="*/ 5780944 h 5820279"/>
              <a:gd name="connsiteX0" fmla="*/ 4478334 w 4478334"/>
              <a:gd name="connsiteY0" fmla="*/ 4846705 h 5820279"/>
              <a:gd name="connsiteX1" fmla="*/ 2485082 w 4478334"/>
              <a:gd name="connsiteY1" fmla="*/ 4066065 h 5820279"/>
              <a:gd name="connsiteX2" fmla="*/ 2342939 w 4478334"/>
              <a:gd name="connsiteY2" fmla="*/ 5782360 h 5820279"/>
              <a:gd name="connsiteX3" fmla="*/ 0 w 4478334"/>
              <a:gd name="connsiteY3" fmla="*/ 5820279 h 5820279"/>
              <a:gd name="connsiteX4" fmla="*/ 1060656 w 4478334"/>
              <a:gd name="connsiteY4" fmla="*/ 10500 h 5820279"/>
              <a:gd name="connsiteX5" fmla="*/ 1109043 w 4478334"/>
              <a:gd name="connsiteY5" fmla="*/ 0 h 5820279"/>
              <a:gd name="connsiteX6" fmla="*/ 2342398 w 4478334"/>
              <a:gd name="connsiteY6" fmla="*/ 5780944 h 5820279"/>
              <a:gd name="connsiteX0" fmla="*/ 4478334 w 4478334"/>
              <a:gd name="connsiteY0" fmla="*/ 4846705 h 5820279"/>
              <a:gd name="connsiteX1" fmla="*/ 2209770 w 4478334"/>
              <a:gd name="connsiteY1" fmla="*/ 3461263 h 5820279"/>
              <a:gd name="connsiteX2" fmla="*/ 2342939 w 4478334"/>
              <a:gd name="connsiteY2" fmla="*/ 5782360 h 5820279"/>
              <a:gd name="connsiteX3" fmla="*/ 0 w 4478334"/>
              <a:gd name="connsiteY3" fmla="*/ 5820279 h 5820279"/>
              <a:gd name="connsiteX4" fmla="*/ 1060656 w 4478334"/>
              <a:gd name="connsiteY4" fmla="*/ 10500 h 5820279"/>
              <a:gd name="connsiteX5" fmla="*/ 1109043 w 4478334"/>
              <a:gd name="connsiteY5" fmla="*/ 0 h 5820279"/>
              <a:gd name="connsiteX6" fmla="*/ 2342398 w 4478334"/>
              <a:gd name="connsiteY6" fmla="*/ 5780944 h 5820279"/>
              <a:gd name="connsiteX0" fmla="*/ 4478334 w 4478334"/>
              <a:gd name="connsiteY0" fmla="*/ 4846705 h 5820279"/>
              <a:gd name="connsiteX1" fmla="*/ 2155928 w 4478334"/>
              <a:gd name="connsiteY1" fmla="*/ 3193523 h 5820279"/>
              <a:gd name="connsiteX2" fmla="*/ 2342939 w 4478334"/>
              <a:gd name="connsiteY2" fmla="*/ 5782360 h 5820279"/>
              <a:gd name="connsiteX3" fmla="*/ 0 w 4478334"/>
              <a:gd name="connsiteY3" fmla="*/ 5820279 h 5820279"/>
              <a:gd name="connsiteX4" fmla="*/ 1060656 w 4478334"/>
              <a:gd name="connsiteY4" fmla="*/ 10500 h 5820279"/>
              <a:gd name="connsiteX5" fmla="*/ 1109043 w 4478334"/>
              <a:gd name="connsiteY5" fmla="*/ 0 h 5820279"/>
              <a:gd name="connsiteX6" fmla="*/ 2342398 w 4478334"/>
              <a:gd name="connsiteY6" fmla="*/ 5780944 h 5820279"/>
              <a:gd name="connsiteX0" fmla="*/ 2823083 w 2823083"/>
              <a:gd name="connsiteY0" fmla="*/ 3376377 h 5820279"/>
              <a:gd name="connsiteX1" fmla="*/ 2155928 w 2823083"/>
              <a:gd name="connsiteY1" fmla="*/ 3193523 h 5820279"/>
              <a:gd name="connsiteX2" fmla="*/ 2342939 w 2823083"/>
              <a:gd name="connsiteY2" fmla="*/ 5782360 h 5820279"/>
              <a:gd name="connsiteX3" fmla="*/ 0 w 2823083"/>
              <a:gd name="connsiteY3" fmla="*/ 5820279 h 5820279"/>
              <a:gd name="connsiteX4" fmla="*/ 1060656 w 2823083"/>
              <a:gd name="connsiteY4" fmla="*/ 10500 h 5820279"/>
              <a:gd name="connsiteX5" fmla="*/ 1109043 w 2823083"/>
              <a:gd name="connsiteY5" fmla="*/ 0 h 5820279"/>
              <a:gd name="connsiteX6" fmla="*/ 2342398 w 2823083"/>
              <a:gd name="connsiteY6" fmla="*/ 5780944 h 5820279"/>
              <a:gd name="connsiteX0" fmla="*/ 2823083 w 3052948"/>
              <a:gd name="connsiteY0" fmla="*/ 3376377 h 5820279"/>
              <a:gd name="connsiteX1" fmla="*/ 3052948 w 3052948"/>
              <a:gd name="connsiteY1" fmla="*/ 4208087 h 5820279"/>
              <a:gd name="connsiteX2" fmla="*/ 2342939 w 3052948"/>
              <a:gd name="connsiteY2" fmla="*/ 5782360 h 5820279"/>
              <a:gd name="connsiteX3" fmla="*/ 0 w 3052948"/>
              <a:gd name="connsiteY3" fmla="*/ 5820279 h 5820279"/>
              <a:gd name="connsiteX4" fmla="*/ 1060656 w 3052948"/>
              <a:gd name="connsiteY4" fmla="*/ 10500 h 5820279"/>
              <a:gd name="connsiteX5" fmla="*/ 1109043 w 3052948"/>
              <a:gd name="connsiteY5" fmla="*/ 0 h 5820279"/>
              <a:gd name="connsiteX6" fmla="*/ 2342398 w 3052948"/>
              <a:gd name="connsiteY6" fmla="*/ 5780944 h 5820279"/>
              <a:gd name="connsiteX0" fmla="*/ 2285341 w 3052948"/>
              <a:gd name="connsiteY0" fmla="*/ 2971264 h 5820279"/>
              <a:gd name="connsiteX1" fmla="*/ 3052948 w 3052948"/>
              <a:gd name="connsiteY1" fmla="*/ 4208087 h 5820279"/>
              <a:gd name="connsiteX2" fmla="*/ 2342939 w 3052948"/>
              <a:gd name="connsiteY2" fmla="*/ 5782360 h 5820279"/>
              <a:gd name="connsiteX3" fmla="*/ 0 w 3052948"/>
              <a:gd name="connsiteY3" fmla="*/ 5820279 h 5820279"/>
              <a:gd name="connsiteX4" fmla="*/ 1060656 w 3052948"/>
              <a:gd name="connsiteY4" fmla="*/ 10500 h 5820279"/>
              <a:gd name="connsiteX5" fmla="*/ 1109043 w 3052948"/>
              <a:gd name="connsiteY5" fmla="*/ 0 h 5820279"/>
              <a:gd name="connsiteX6" fmla="*/ 2342398 w 3052948"/>
              <a:gd name="connsiteY6" fmla="*/ 5780944 h 5820279"/>
              <a:gd name="connsiteX0" fmla="*/ 1653885 w 3052948"/>
              <a:gd name="connsiteY0" fmla="*/ 1895394 h 5820279"/>
              <a:gd name="connsiteX1" fmla="*/ 3052948 w 3052948"/>
              <a:gd name="connsiteY1" fmla="*/ 4208087 h 5820279"/>
              <a:gd name="connsiteX2" fmla="*/ 2342939 w 3052948"/>
              <a:gd name="connsiteY2" fmla="*/ 5782360 h 5820279"/>
              <a:gd name="connsiteX3" fmla="*/ 0 w 3052948"/>
              <a:gd name="connsiteY3" fmla="*/ 5820279 h 5820279"/>
              <a:gd name="connsiteX4" fmla="*/ 1060656 w 3052948"/>
              <a:gd name="connsiteY4" fmla="*/ 10500 h 5820279"/>
              <a:gd name="connsiteX5" fmla="*/ 1109043 w 3052948"/>
              <a:gd name="connsiteY5" fmla="*/ 0 h 5820279"/>
              <a:gd name="connsiteX6" fmla="*/ 2342398 w 3052948"/>
              <a:gd name="connsiteY6" fmla="*/ 5780944 h 5820279"/>
              <a:gd name="connsiteX0" fmla="*/ 1392788 w 3052948"/>
              <a:gd name="connsiteY0" fmla="*/ 745451 h 5820279"/>
              <a:gd name="connsiteX1" fmla="*/ 3052948 w 3052948"/>
              <a:gd name="connsiteY1" fmla="*/ 4208087 h 5820279"/>
              <a:gd name="connsiteX2" fmla="*/ 2342939 w 3052948"/>
              <a:gd name="connsiteY2" fmla="*/ 5782360 h 5820279"/>
              <a:gd name="connsiteX3" fmla="*/ 0 w 3052948"/>
              <a:gd name="connsiteY3" fmla="*/ 5820279 h 5820279"/>
              <a:gd name="connsiteX4" fmla="*/ 1060656 w 3052948"/>
              <a:gd name="connsiteY4" fmla="*/ 10500 h 5820279"/>
              <a:gd name="connsiteX5" fmla="*/ 1109043 w 3052948"/>
              <a:gd name="connsiteY5" fmla="*/ 0 h 5820279"/>
              <a:gd name="connsiteX6" fmla="*/ 2342398 w 3052948"/>
              <a:gd name="connsiteY6" fmla="*/ 5780944 h 5820279"/>
              <a:gd name="connsiteX0" fmla="*/ 1392788 w 3052948"/>
              <a:gd name="connsiteY0" fmla="*/ 745451 h 5820279"/>
              <a:gd name="connsiteX1" fmla="*/ 3052948 w 3052948"/>
              <a:gd name="connsiteY1" fmla="*/ 4208087 h 5820279"/>
              <a:gd name="connsiteX2" fmla="*/ 2342939 w 3052948"/>
              <a:gd name="connsiteY2" fmla="*/ 5782360 h 5820279"/>
              <a:gd name="connsiteX3" fmla="*/ 0 w 3052948"/>
              <a:gd name="connsiteY3" fmla="*/ 5820279 h 5820279"/>
              <a:gd name="connsiteX4" fmla="*/ 922650 w 3052948"/>
              <a:gd name="connsiteY4" fmla="*/ 420077 h 5820279"/>
              <a:gd name="connsiteX5" fmla="*/ 1109043 w 3052948"/>
              <a:gd name="connsiteY5" fmla="*/ 0 h 5820279"/>
              <a:gd name="connsiteX6" fmla="*/ 2342398 w 3052948"/>
              <a:gd name="connsiteY6" fmla="*/ 5780944 h 5820279"/>
              <a:gd name="connsiteX0" fmla="*/ 1392788 w 3052948"/>
              <a:gd name="connsiteY0" fmla="*/ 325374 h 5400202"/>
              <a:gd name="connsiteX1" fmla="*/ 3052948 w 3052948"/>
              <a:gd name="connsiteY1" fmla="*/ 3788010 h 5400202"/>
              <a:gd name="connsiteX2" fmla="*/ 2342939 w 3052948"/>
              <a:gd name="connsiteY2" fmla="*/ 5362283 h 5400202"/>
              <a:gd name="connsiteX3" fmla="*/ 0 w 3052948"/>
              <a:gd name="connsiteY3" fmla="*/ 5400202 h 5400202"/>
              <a:gd name="connsiteX4" fmla="*/ 922650 w 3052948"/>
              <a:gd name="connsiteY4" fmla="*/ 0 h 5400202"/>
              <a:gd name="connsiteX5" fmla="*/ 1115969 w 3052948"/>
              <a:gd name="connsiteY5" fmla="*/ 86500 h 5400202"/>
              <a:gd name="connsiteX6" fmla="*/ 2342398 w 3052948"/>
              <a:gd name="connsiteY6" fmla="*/ 5360867 h 5400202"/>
              <a:gd name="connsiteX0" fmla="*/ 1392788 w 3052948"/>
              <a:gd name="connsiteY0" fmla="*/ 389698 h 5464526"/>
              <a:gd name="connsiteX1" fmla="*/ 3052948 w 3052948"/>
              <a:gd name="connsiteY1" fmla="*/ 3852334 h 5464526"/>
              <a:gd name="connsiteX2" fmla="*/ 2342939 w 3052948"/>
              <a:gd name="connsiteY2" fmla="*/ 5426607 h 5464526"/>
              <a:gd name="connsiteX3" fmla="*/ 0 w 3052948"/>
              <a:gd name="connsiteY3" fmla="*/ 5464526 h 5464526"/>
              <a:gd name="connsiteX4" fmla="*/ 922650 w 3052948"/>
              <a:gd name="connsiteY4" fmla="*/ 64324 h 5464526"/>
              <a:gd name="connsiteX5" fmla="*/ 1122163 w 3052948"/>
              <a:gd name="connsiteY5" fmla="*/ 0 h 5464526"/>
              <a:gd name="connsiteX6" fmla="*/ 2342398 w 3052948"/>
              <a:gd name="connsiteY6" fmla="*/ 5425191 h 5464526"/>
              <a:gd name="connsiteX0" fmla="*/ 1392788 w 3052948"/>
              <a:gd name="connsiteY0" fmla="*/ 393503 h 5468331"/>
              <a:gd name="connsiteX1" fmla="*/ 3052948 w 3052948"/>
              <a:gd name="connsiteY1" fmla="*/ 3856139 h 5468331"/>
              <a:gd name="connsiteX2" fmla="*/ 2342939 w 3052948"/>
              <a:gd name="connsiteY2" fmla="*/ 5430412 h 5468331"/>
              <a:gd name="connsiteX3" fmla="*/ 0 w 3052948"/>
              <a:gd name="connsiteY3" fmla="*/ 5468331 h 5468331"/>
              <a:gd name="connsiteX4" fmla="*/ 1072839 w 3052948"/>
              <a:gd name="connsiteY4" fmla="*/ 0 h 5468331"/>
              <a:gd name="connsiteX5" fmla="*/ 1122163 w 3052948"/>
              <a:gd name="connsiteY5" fmla="*/ 3805 h 5468331"/>
              <a:gd name="connsiteX6" fmla="*/ 2342398 w 3052948"/>
              <a:gd name="connsiteY6" fmla="*/ 5428996 h 5468331"/>
              <a:gd name="connsiteX0" fmla="*/ 1392788 w 3052948"/>
              <a:gd name="connsiteY0" fmla="*/ 400658 h 5475486"/>
              <a:gd name="connsiteX1" fmla="*/ 3052948 w 3052948"/>
              <a:gd name="connsiteY1" fmla="*/ 3863294 h 5475486"/>
              <a:gd name="connsiteX2" fmla="*/ 2342939 w 3052948"/>
              <a:gd name="connsiteY2" fmla="*/ 5437567 h 5475486"/>
              <a:gd name="connsiteX3" fmla="*/ 0 w 3052948"/>
              <a:gd name="connsiteY3" fmla="*/ 5475486 h 5475486"/>
              <a:gd name="connsiteX4" fmla="*/ 1091807 w 3052948"/>
              <a:gd name="connsiteY4" fmla="*/ 0 h 5475486"/>
              <a:gd name="connsiteX5" fmla="*/ 1122163 w 3052948"/>
              <a:gd name="connsiteY5" fmla="*/ 10960 h 5475486"/>
              <a:gd name="connsiteX6" fmla="*/ 2342398 w 3052948"/>
              <a:gd name="connsiteY6" fmla="*/ 5436151 h 5475486"/>
              <a:gd name="connsiteX0" fmla="*/ 1125906 w 3052948"/>
              <a:gd name="connsiteY0" fmla="*/ 2343 h 5475486"/>
              <a:gd name="connsiteX1" fmla="*/ 3052948 w 3052948"/>
              <a:gd name="connsiteY1" fmla="*/ 3863294 h 5475486"/>
              <a:gd name="connsiteX2" fmla="*/ 2342939 w 3052948"/>
              <a:gd name="connsiteY2" fmla="*/ 5437567 h 5475486"/>
              <a:gd name="connsiteX3" fmla="*/ 0 w 3052948"/>
              <a:gd name="connsiteY3" fmla="*/ 5475486 h 5475486"/>
              <a:gd name="connsiteX4" fmla="*/ 1091807 w 3052948"/>
              <a:gd name="connsiteY4" fmla="*/ 0 h 5475486"/>
              <a:gd name="connsiteX5" fmla="*/ 1122163 w 3052948"/>
              <a:gd name="connsiteY5" fmla="*/ 10960 h 5475486"/>
              <a:gd name="connsiteX6" fmla="*/ 2342398 w 3052948"/>
              <a:gd name="connsiteY6" fmla="*/ 5436151 h 5475486"/>
              <a:gd name="connsiteX0" fmla="*/ 1125906 w 3052948"/>
              <a:gd name="connsiteY0" fmla="*/ 2343 h 5475486"/>
              <a:gd name="connsiteX1" fmla="*/ 1218291 w 3052948"/>
              <a:gd name="connsiteY1" fmla="*/ 190228 h 5475486"/>
              <a:gd name="connsiteX2" fmla="*/ 3052948 w 3052948"/>
              <a:gd name="connsiteY2" fmla="*/ 3863294 h 5475486"/>
              <a:gd name="connsiteX3" fmla="*/ 2342939 w 3052948"/>
              <a:gd name="connsiteY3" fmla="*/ 5437567 h 5475486"/>
              <a:gd name="connsiteX4" fmla="*/ 0 w 3052948"/>
              <a:gd name="connsiteY4" fmla="*/ 5475486 h 5475486"/>
              <a:gd name="connsiteX5" fmla="*/ 1091807 w 3052948"/>
              <a:gd name="connsiteY5" fmla="*/ 0 h 5475486"/>
              <a:gd name="connsiteX6" fmla="*/ 1122163 w 3052948"/>
              <a:gd name="connsiteY6" fmla="*/ 10960 h 5475486"/>
              <a:gd name="connsiteX7" fmla="*/ 2342398 w 3052948"/>
              <a:gd name="connsiteY7" fmla="*/ 5436151 h 5475486"/>
              <a:gd name="connsiteX0" fmla="*/ 1125906 w 3052948"/>
              <a:gd name="connsiteY0" fmla="*/ 2733 h 5475876"/>
              <a:gd name="connsiteX1" fmla="*/ 1161040 w 3052948"/>
              <a:gd name="connsiteY1" fmla="*/ 0 h 5475876"/>
              <a:gd name="connsiteX2" fmla="*/ 3052948 w 3052948"/>
              <a:gd name="connsiteY2" fmla="*/ 3863684 h 5475876"/>
              <a:gd name="connsiteX3" fmla="*/ 2342939 w 3052948"/>
              <a:gd name="connsiteY3" fmla="*/ 5437957 h 5475876"/>
              <a:gd name="connsiteX4" fmla="*/ 0 w 3052948"/>
              <a:gd name="connsiteY4" fmla="*/ 5475876 h 5475876"/>
              <a:gd name="connsiteX5" fmla="*/ 1091807 w 3052948"/>
              <a:gd name="connsiteY5" fmla="*/ 390 h 5475876"/>
              <a:gd name="connsiteX6" fmla="*/ 1122163 w 3052948"/>
              <a:gd name="connsiteY6" fmla="*/ 11350 h 5475876"/>
              <a:gd name="connsiteX7" fmla="*/ 2342398 w 3052948"/>
              <a:gd name="connsiteY7" fmla="*/ 5436541 h 5475876"/>
              <a:gd name="connsiteX0" fmla="*/ 1125906 w 4200559"/>
              <a:gd name="connsiteY0" fmla="*/ 2733 h 5475876"/>
              <a:gd name="connsiteX1" fmla="*/ 1161040 w 4200559"/>
              <a:gd name="connsiteY1" fmla="*/ 0 h 5475876"/>
              <a:gd name="connsiteX2" fmla="*/ 4200559 w 4200559"/>
              <a:gd name="connsiteY2" fmla="*/ 4549196 h 5475876"/>
              <a:gd name="connsiteX3" fmla="*/ 2342939 w 4200559"/>
              <a:gd name="connsiteY3" fmla="*/ 5437957 h 5475876"/>
              <a:gd name="connsiteX4" fmla="*/ 0 w 4200559"/>
              <a:gd name="connsiteY4" fmla="*/ 5475876 h 5475876"/>
              <a:gd name="connsiteX5" fmla="*/ 1091807 w 4200559"/>
              <a:gd name="connsiteY5" fmla="*/ 390 h 5475876"/>
              <a:gd name="connsiteX6" fmla="*/ 1122163 w 4200559"/>
              <a:gd name="connsiteY6" fmla="*/ 11350 h 5475876"/>
              <a:gd name="connsiteX7" fmla="*/ 2342398 w 4200559"/>
              <a:gd name="connsiteY7" fmla="*/ 5436541 h 5475876"/>
              <a:gd name="connsiteX0" fmla="*/ 1125906 w 4503502"/>
              <a:gd name="connsiteY0" fmla="*/ 2733 h 5475876"/>
              <a:gd name="connsiteX1" fmla="*/ 1161040 w 4503502"/>
              <a:gd name="connsiteY1" fmla="*/ 0 h 5475876"/>
              <a:gd name="connsiteX2" fmla="*/ 4503502 w 4503502"/>
              <a:gd name="connsiteY2" fmla="*/ 4865719 h 5475876"/>
              <a:gd name="connsiteX3" fmla="*/ 2342939 w 4503502"/>
              <a:gd name="connsiteY3" fmla="*/ 5437957 h 5475876"/>
              <a:gd name="connsiteX4" fmla="*/ 0 w 4503502"/>
              <a:gd name="connsiteY4" fmla="*/ 5475876 h 5475876"/>
              <a:gd name="connsiteX5" fmla="*/ 1091807 w 4503502"/>
              <a:gd name="connsiteY5" fmla="*/ 390 h 5475876"/>
              <a:gd name="connsiteX6" fmla="*/ 1122163 w 4503502"/>
              <a:gd name="connsiteY6" fmla="*/ 11350 h 5475876"/>
              <a:gd name="connsiteX7" fmla="*/ 2342398 w 4503502"/>
              <a:gd name="connsiteY7" fmla="*/ 5436541 h 5475876"/>
              <a:gd name="connsiteX0" fmla="*/ 1125906 w 4503502"/>
              <a:gd name="connsiteY0" fmla="*/ 2733 h 5786696"/>
              <a:gd name="connsiteX1" fmla="*/ 1161040 w 4503502"/>
              <a:gd name="connsiteY1" fmla="*/ 0 h 5786696"/>
              <a:gd name="connsiteX2" fmla="*/ 4503502 w 4503502"/>
              <a:gd name="connsiteY2" fmla="*/ 4865719 h 5786696"/>
              <a:gd name="connsiteX3" fmla="*/ 2342939 w 4503502"/>
              <a:gd name="connsiteY3" fmla="*/ 5437957 h 5786696"/>
              <a:gd name="connsiteX4" fmla="*/ 0 w 4503502"/>
              <a:gd name="connsiteY4" fmla="*/ 5475876 h 5786696"/>
              <a:gd name="connsiteX5" fmla="*/ 1091807 w 4503502"/>
              <a:gd name="connsiteY5" fmla="*/ 390 h 5786696"/>
              <a:gd name="connsiteX6" fmla="*/ 1122163 w 4503502"/>
              <a:gd name="connsiteY6" fmla="*/ 11350 h 5786696"/>
              <a:gd name="connsiteX7" fmla="*/ 2363602 w 4503502"/>
              <a:gd name="connsiteY7" fmla="*/ 5786696 h 5786696"/>
              <a:gd name="connsiteX0" fmla="*/ 1125906 w 4503502"/>
              <a:gd name="connsiteY0" fmla="*/ 2733 h 5794332"/>
              <a:gd name="connsiteX1" fmla="*/ 1161040 w 4503502"/>
              <a:gd name="connsiteY1" fmla="*/ 0 h 5794332"/>
              <a:gd name="connsiteX2" fmla="*/ 4503502 w 4503502"/>
              <a:gd name="connsiteY2" fmla="*/ 4865719 h 5794332"/>
              <a:gd name="connsiteX3" fmla="*/ 2359479 w 4503502"/>
              <a:gd name="connsiteY3" fmla="*/ 5794332 h 5794332"/>
              <a:gd name="connsiteX4" fmla="*/ 0 w 4503502"/>
              <a:gd name="connsiteY4" fmla="*/ 5475876 h 5794332"/>
              <a:gd name="connsiteX5" fmla="*/ 1091807 w 4503502"/>
              <a:gd name="connsiteY5" fmla="*/ 390 h 5794332"/>
              <a:gd name="connsiteX6" fmla="*/ 1122163 w 4503502"/>
              <a:gd name="connsiteY6" fmla="*/ 11350 h 5794332"/>
              <a:gd name="connsiteX7" fmla="*/ 2363602 w 4503502"/>
              <a:gd name="connsiteY7" fmla="*/ 5786696 h 5794332"/>
              <a:gd name="connsiteX0" fmla="*/ 1112786 w 4490382"/>
              <a:gd name="connsiteY0" fmla="*/ 2733 h 5831629"/>
              <a:gd name="connsiteX1" fmla="*/ 1147920 w 4490382"/>
              <a:gd name="connsiteY1" fmla="*/ 0 h 5831629"/>
              <a:gd name="connsiteX2" fmla="*/ 4490382 w 4490382"/>
              <a:gd name="connsiteY2" fmla="*/ 4865719 h 5831629"/>
              <a:gd name="connsiteX3" fmla="*/ 2346359 w 4490382"/>
              <a:gd name="connsiteY3" fmla="*/ 5794332 h 5831629"/>
              <a:gd name="connsiteX4" fmla="*/ 0 w 4490382"/>
              <a:gd name="connsiteY4" fmla="*/ 5831629 h 5831629"/>
              <a:gd name="connsiteX5" fmla="*/ 1078687 w 4490382"/>
              <a:gd name="connsiteY5" fmla="*/ 390 h 5831629"/>
              <a:gd name="connsiteX6" fmla="*/ 1109043 w 4490382"/>
              <a:gd name="connsiteY6" fmla="*/ 11350 h 5831629"/>
              <a:gd name="connsiteX7" fmla="*/ 2350482 w 4490382"/>
              <a:gd name="connsiteY7" fmla="*/ 5786696 h 5831629"/>
              <a:gd name="connsiteX0" fmla="*/ 1112786 w 4490382"/>
              <a:gd name="connsiteY0" fmla="*/ 2733 h 5831629"/>
              <a:gd name="connsiteX1" fmla="*/ 1147920 w 4490382"/>
              <a:gd name="connsiteY1" fmla="*/ 0 h 5831629"/>
              <a:gd name="connsiteX2" fmla="*/ 4417052 w 4490382"/>
              <a:gd name="connsiteY2" fmla="*/ 4763599 h 5831629"/>
              <a:gd name="connsiteX3" fmla="*/ 4490382 w 4490382"/>
              <a:gd name="connsiteY3" fmla="*/ 4865719 h 5831629"/>
              <a:gd name="connsiteX4" fmla="*/ 2346359 w 4490382"/>
              <a:gd name="connsiteY4" fmla="*/ 5794332 h 5831629"/>
              <a:gd name="connsiteX5" fmla="*/ 0 w 4490382"/>
              <a:gd name="connsiteY5" fmla="*/ 5831629 h 5831629"/>
              <a:gd name="connsiteX6" fmla="*/ 1078687 w 4490382"/>
              <a:gd name="connsiteY6" fmla="*/ 390 h 5831629"/>
              <a:gd name="connsiteX7" fmla="*/ 1109043 w 4490382"/>
              <a:gd name="connsiteY7" fmla="*/ 11350 h 5831629"/>
              <a:gd name="connsiteX8" fmla="*/ 2350482 w 4490382"/>
              <a:gd name="connsiteY8" fmla="*/ 5786696 h 5831629"/>
              <a:gd name="connsiteX0" fmla="*/ 1112786 w 4824701"/>
              <a:gd name="connsiteY0" fmla="*/ 2733 h 5831629"/>
              <a:gd name="connsiteX1" fmla="*/ 1147920 w 4824701"/>
              <a:gd name="connsiteY1" fmla="*/ 0 h 5831629"/>
              <a:gd name="connsiteX2" fmla="*/ 4824701 w 4824701"/>
              <a:gd name="connsiteY2" fmla="*/ 4523148 h 5831629"/>
              <a:gd name="connsiteX3" fmla="*/ 4490382 w 4824701"/>
              <a:gd name="connsiteY3" fmla="*/ 4865719 h 5831629"/>
              <a:gd name="connsiteX4" fmla="*/ 2346359 w 4824701"/>
              <a:gd name="connsiteY4" fmla="*/ 5794332 h 5831629"/>
              <a:gd name="connsiteX5" fmla="*/ 0 w 4824701"/>
              <a:gd name="connsiteY5" fmla="*/ 5831629 h 5831629"/>
              <a:gd name="connsiteX6" fmla="*/ 1078687 w 4824701"/>
              <a:gd name="connsiteY6" fmla="*/ 390 h 5831629"/>
              <a:gd name="connsiteX7" fmla="*/ 1109043 w 4824701"/>
              <a:gd name="connsiteY7" fmla="*/ 11350 h 5831629"/>
              <a:gd name="connsiteX8" fmla="*/ 2350482 w 4824701"/>
              <a:gd name="connsiteY8" fmla="*/ 5786696 h 5831629"/>
              <a:gd name="connsiteX0" fmla="*/ 1112786 w 4490382"/>
              <a:gd name="connsiteY0" fmla="*/ 2733 h 5831629"/>
              <a:gd name="connsiteX1" fmla="*/ 1147920 w 4490382"/>
              <a:gd name="connsiteY1" fmla="*/ 0 h 5831629"/>
              <a:gd name="connsiteX2" fmla="*/ 4384080 w 4490382"/>
              <a:gd name="connsiteY2" fmla="*/ 4711671 h 5831629"/>
              <a:gd name="connsiteX3" fmla="*/ 4490382 w 4490382"/>
              <a:gd name="connsiteY3" fmla="*/ 4865719 h 5831629"/>
              <a:gd name="connsiteX4" fmla="*/ 2346359 w 4490382"/>
              <a:gd name="connsiteY4" fmla="*/ 5794332 h 5831629"/>
              <a:gd name="connsiteX5" fmla="*/ 0 w 4490382"/>
              <a:gd name="connsiteY5" fmla="*/ 5831629 h 5831629"/>
              <a:gd name="connsiteX6" fmla="*/ 1078687 w 4490382"/>
              <a:gd name="connsiteY6" fmla="*/ 390 h 5831629"/>
              <a:gd name="connsiteX7" fmla="*/ 1109043 w 4490382"/>
              <a:gd name="connsiteY7" fmla="*/ 11350 h 5831629"/>
              <a:gd name="connsiteX8" fmla="*/ 2350482 w 4490382"/>
              <a:gd name="connsiteY8" fmla="*/ 5786696 h 5831629"/>
              <a:gd name="connsiteX0" fmla="*/ 1112786 w 4490382"/>
              <a:gd name="connsiteY0" fmla="*/ 2733 h 5831629"/>
              <a:gd name="connsiteX1" fmla="*/ 1147920 w 4490382"/>
              <a:gd name="connsiteY1" fmla="*/ 0 h 5831629"/>
              <a:gd name="connsiteX2" fmla="*/ 4384080 w 4490382"/>
              <a:gd name="connsiteY2" fmla="*/ 4711671 h 5831629"/>
              <a:gd name="connsiteX3" fmla="*/ 4490382 w 4490382"/>
              <a:gd name="connsiteY3" fmla="*/ 4865719 h 5831629"/>
              <a:gd name="connsiteX4" fmla="*/ 2346359 w 4490382"/>
              <a:gd name="connsiteY4" fmla="*/ 5794332 h 5831629"/>
              <a:gd name="connsiteX5" fmla="*/ 0 w 4490382"/>
              <a:gd name="connsiteY5" fmla="*/ 5831629 h 5831629"/>
              <a:gd name="connsiteX6" fmla="*/ 1078687 w 4490382"/>
              <a:gd name="connsiteY6" fmla="*/ 390 h 5831629"/>
              <a:gd name="connsiteX7" fmla="*/ 1109043 w 4490382"/>
              <a:gd name="connsiteY7" fmla="*/ 11350 h 5831629"/>
              <a:gd name="connsiteX8" fmla="*/ 2350482 w 4490382"/>
              <a:gd name="connsiteY8" fmla="*/ 5786696 h 5831629"/>
              <a:gd name="connsiteX9" fmla="*/ 1112786 w 4490382"/>
              <a:gd name="connsiteY9" fmla="*/ 2733 h 5831629"/>
              <a:gd name="connsiteX0" fmla="*/ 4490382 w 4581822"/>
              <a:gd name="connsiteY0" fmla="*/ 4865719 h 5831629"/>
              <a:gd name="connsiteX1" fmla="*/ 2346359 w 4581822"/>
              <a:gd name="connsiteY1" fmla="*/ 5794332 h 5831629"/>
              <a:gd name="connsiteX2" fmla="*/ 0 w 4581822"/>
              <a:gd name="connsiteY2" fmla="*/ 5831629 h 5831629"/>
              <a:gd name="connsiteX3" fmla="*/ 1078687 w 4581822"/>
              <a:gd name="connsiteY3" fmla="*/ 390 h 5831629"/>
              <a:gd name="connsiteX4" fmla="*/ 1109043 w 4581822"/>
              <a:gd name="connsiteY4" fmla="*/ 11350 h 5831629"/>
              <a:gd name="connsiteX5" fmla="*/ 2350482 w 4581822"/>
              <a:gd name="connsiteY5" fmla="*/ 5786696 h 5831629"/>
              <a:gd name="connsiteX6" fmla="*/ 1112786 w 4581822"/>
              <a:gd name="connsiteY6" fmla="*/ 2733 h 5831629"/>
              <a:gd name="connsiteX7" fmla="*/ 1147920 w 4581822"/>
              <a:gd name="connsiteY7" fmla="*/ 0 h 5831629"/>
              <a:gd name="connsiteX8" fmla="*/ 4384080 w 4581822"/>
              <a:gd name="connsiteY8" fmla="*/ 4711671 h 5831629"/>
              <a:gd name="connsiteX9" fmla="*/ 4581822 w 4581822"/>
              <a:gd name="connsiteY9" fmla="*/ 4957159 h 5831629"/>
              <a:gd name="connsiteX0" fmla="*/ 4490382 w 4661993"/>
              <a:gd name="connsiteY0" fmla="*/ 4865719 h 5831629"/>
              <a:gd name="connsiteX1" fmla="*/ 2346359 w 4661993"/>
              <a:gd name="connsiteY1" fmla="*/ 5794332 h 5831629"/>
              <a:gd name="connsiteX2" fmla="*/ 0 w 4661993"/>
              <a:gd name="connsiteY2" fmla="*/ 5831629 h 5831629"/>
              <a:gd name="connsiteX3" fmla="*/ 1078687 w 4661993"/>
              <a:gd name="connsiteY3" fmla="*/ 390 h 5831629"/>
              <a:gd name="connsiteX4" fmla="*/ 1109043 w 4661993"/>
              <a:gd name="connsiteY4" fmla="*/ 11350 h 5831629"/>
              <a:gd name="connsiteX5" fmla="*/ 2350482 w 4661993"/>
              <a:gd name="connsiteY5" fmla="*/ 5786696 h 5831629"/>
              <a:gd name="connsiteX6" fmla="*/ 1112786 w 4661993"/>
              <a:gd name="connsiteY6" fmla="*/ 2733 h 5831629"/>
              <a:gd name="connsiteX7" fmla="*/ 1147920 w 4661993"/>
              <a:gd name="connsiteY7" fmla="*/ 0 h 5831629"/>
              <a:gd name="connsiteX8" fmla="*/ 4384080 w 4661993"/>
              <a:gd name="connsiteY8" fmla="*/ 4711671 h 5831629"/>
              <a:gd name="connsiteX9" fmla="*/ 4661993 w 4661993"/>
              <a:gd name="connsiteY9" fmla="*/ 4593616 h 5831629"/>
              <a:gd name="connsiteX0" fmla="*/ 4490382 w 4922873"/>
              <a:gd name="connsiteY0" fmla="*/ 4865719 h 5831629"/>
              <a:gd name="connsiteX1" fmla="*/ 2346359 w 4922873"/>
              <a:gd name="connsiteY1" fmla="*/ 5794332 h 5831629"/>
              <a:gd name="connsiteX2" fmla="*/ 0 w 4922873"/>
              <a:gd name="connsiteY2" fmla="*/ 5831629 h 5831629"/>
              <a:gd name="connsiteX3" fmla="*/ 1078687 w 4922873"/>
              <a:gd name="connsiteY3" fmla="*/ 390 h 5831629"/>
              <a:gd name="connsiteX4" fmla="*/ 1109043 w 4922873"/>
              <a:gd name="connsiteY4" fmla="*/ 11350 h 5831629"/>
              <a:gd name="connsiteX5" fmla="*/ 2350482 w 4922873"/>
              <a:gd name="connsiteY5" fmla="*/ 5786696 h 5831629"/>
              <a:gd name="connsiteX6" fmla="*/ 1112786 w 4922873"/>
              <a:gd name="connsiteY6" fmla="*/ 2733 h 5831629"/>
              <a:gd name="connsiteX7" fmla="*/ 1147920 w 4922873"/>
              <a:gd name="connsiteY7" fmla="*/ 0 h 5831629"/>
              <a:gd name="connsiteX8" fmla="*/ 4384080 w 4922873"/>
              <a:gd name="connsiteY8" fmla="*/ 4711671 h 5831629"/>
              <a:gd name="connsiteX9" fmla="*/ 4922873 w 4922873"/>
              <a:gd name="connsiteY9" fmla="*/ 4421917 h 5831629"/>
              <a:gd name="connsiteX0" fmla="*/ 4490382 w 4922873"/>
              <a:gd name="connsiteY0" fmla="*/ 4865719 h 5831629"/>
              <a:gd name="connsiteX1" fmla="*/ 2346359 w 4922873"/>
              <a:gd name="connsiteY1" fmla="*/ 5794332 h 5831629"/>
              <a:gd name="connsiteX2" fmla="*/ 0 w 4922873"/>
              <a:gd name="connsiteY2" fmla="*/ 5831629 h 5831629"/>
              <a:gd name="connsiteX3" fmla="*/ 1078687 w 4922873"/>
              <a:gd name="connsiteY3" fmla="*/ 390 h 5831629"/>
              <a:gd name="connsiteX4" fmla="*/ 1109043 w 4922873"/>
              <a:gd name="connsiteY4" fmla="*/ 11350 h 5831629"/>
              <a:gd name="connsiteX5" fmla="*/ 2350482 w 4922873"/>
              <a:gd name="connsiteY5" fmla="*/ 5786696 h 5831629"/>
              <a:gd name="connsiteX6" fmla="*/ 1112786 w 4922873"/>
              <a:gd name="connsiteY6" fmla="*/ 2733 h 5831629"/>
              <a:gd name="connsiteX7" fmla="*/ 1147920 w 4922873"/>
              <a:gd name="connsiteY7" fmla="*/ 0 h 5831629"/>
              <a:gd name="connsiteX8" fmla="*/ 4769277 w 4922873"/>
              <a:gd name="connsiteY8" fmla="*/ 4089036 h 5831629"/>
              <a:gd name="connsiteX9" fmla="*/ 4922873 w 4922873"/>
              <a:gd name="connsiteY9" fmla="*/ 4421917 h 5831629"/>
              <a:gd name="connsiteX0" fmla="*/ 4490382 w 4922873"/>
              <a:gd name="connsiteY0" fmla="*/ 4865719 h 5831629"/>
              <a:gd name="connsiteX1" fmla="*/ 2346359 w 4922873"/>
              <a:gd name="connsiteY1" fmla="*/ 5794332 h 5831629"/>
              <a:gd name="connsiteX2" fmla="*/ 0 w 4922873"/>
              <a:gd name="connsiteY2" fmla="*/ 5831629 h 5831629"/>
              <a:gd name="connsiteX3" fmla="*/ 1078687 w 4922873"/>
              <a:gd name="connsiteY3" fmla="*/ 390 h 5831629"/>
              <a:gd name="connsiteX4" fmla="*/ 1109043 w 4922873"/>
              <a:gd name="connsiteY4" fmla="*/ 11350 h 5831629"/>
              <a:gd name="connsiteX5" fmla="*/ 2350482 w 4922873"/>
              <a:gd name="connsiteY5" fmla="*/ 5786696 h 5831629"/>
              <a:gd name="connsiteX6" fmla="*/ 1112786 w 4922873"/>
              <a:gd name="connsiteY6" fmla="*/ 2733 h 5831629"/>
              <a:gd name="connsiteX7" fmla="*/ 1147920 w 4922873"/>
              <a:gd name="connsiteY7" fmla="*/ 0 h 5831629"/>
              <a:gd name="connsiteX8" fmla="*/ 4423216 w 4922873"/>
              <a:gd name="connsiteY8" fmla="*/ 4418417 h 5831629"/>
              <a:gd name="connsiteX9" fmla="*/ 4922873 w 4922873"/>
              <a:gd name="connsiteY9" fmla="*/ 4421917 h 5831629"/>
              <a:gd name="connsiteX0" fmla="*/ 4490382 w 4490382"/>
              <a:gd name="connsiteY0" fmla="*/ 4865719 h 5831629"/>
              <a:gd name="connsiteX1" fmla="*/ 2346359 w 4490382"/>
              <a:gd name="connsiteY1" fmla="*/ 5794332 h 5831629"/>
              <a:gd name="connsiteX2" fmla="*/ 0 w 4490382"/>
              <a:gd name="connsiteY2" fmla="*/ 5831629 h 5831629"/>
              <a:gd name="connsiteX3" fmla="*/ 1078687 w 4490382"/>
              <a:gd name="connsiteY3" fmla="*/ 390 h 5831629"/>
              <a:gd name="connsiteX4" fmla="*/ 1109043 w 4490382"/>
              <a:gd name="connsiteY4" fmla="*/ 11350 h 5831629"/>
              <a:gd name="connsiteX5" fmla="*/ 2350482 w 4490382"/>
              <a:gd name="connsiteY5" fmla="*/ 5786696 h 5831629"/>
              <a:gd name="connsiteX6" fmla="*/ 1112786 w 4490382"/>
              <a:gd name="connsiteY6" fmla="*/ 2733 h 5831629"/>
              <a:gd name="connsiteX7" fmla="*/ 1147920 w 4490382"/>
              <a:gd name="connsiteY7" fmla="*/ 0 h 5831629"/>
              <a:gd name="connsiteX8" fmla="*/ 4423216 w 4490382"/>
              <a:gd name="connsiteY8" fmla="*/ 4418417 h 5831629"/>
              <a:gd name="connsiteX0" fmla="*/ 4490382 w 4490382"/>
              <a:gd name="connsiteY0" fmla="*/ 4865719 h 5831629"/>
              <a:gd name="connsiteX1" fmla="*/ 2346359 w 4490382"/>
              <a:gd name="connsiteY1" fmla="*/ 5794332 h 5831629"/>
              <a:gd name="connsiteX2" fmla="*/ 0 w 4490382"/>
              <a:gd name="connsiteY2" fmla="*/ 5831629 h 5831629"/>
              <a:gd name="connsiteX3" fmla="*/ 1078687 w 4490382"/>
              <a:gd name="connsiteY3" fmla="*/ 390 h 5831629"/>
              <a:gd name="connsiteX4" fmla="*/ 1109043 w 4490382"/>
              <a:gd name="connsiteY4" fmla="*/ 11350 h 5831629"/>
              <a:gd name="connsiteX5" fmla="*/ 2350482 w 4490382"/>
              <a:gd name="connsiteY5" fmla="*/ 5786696 h 5831629"/>
              <a:gd name="connsiteX6" fmla="*/ 1112786 w 4490382"/>
              <a:gd name="connsiteY6" fmla="*/ 2733 h 5831629"/>
              <a:gd name="connsiteX7" fmla="*/ 1147920 w 4490382"/>
              <a:gd name="connsiteY7" fmla="*/ 0 h 5831629"/>
              <a:gd name="connsiteX8" fmla="*/ 4451268 w 4490382"/>
              <a:gd name="connsiteY8" fmla="*/ 4808686 h 5831629"/>
              <a:gd name="connsiteX0" fmla="*/ 4490382 w 4490382"/>
              <a:gd name="connsiteY0" fmla="*/ 4865719 h 5831629"/>
              <a:gd name="connsiteX1" fmla="*/ 4488281 w 4490382"/>
              <a:gd name="connsiteY1" fmla="*/ 4857812 h 5831629"/>
              <a:gd name="connsiteX2" fmla="*/ 2346359 w 4490382"/>
              <a:gd name="connsiteY2" fmla="*/ 5794332 h 5831629"/>
              <a:gd name="connsiteX3" fmla="*/ 0 w 4490382"/>
              <a:gd name="connsiteY3" fmla="*/ 5831629 h 5831629"/>
              <a:gd name="connsiteX4" fmla="*/ 1078687 w 4490382"/>
              <a:gd name="connsiteY4" fmla="*/ 390 h 5831629"/>
              <a:gd name="connsiteX5" fmla="*/ 1109043 w 4490382"/>
              <a:gd name="connsiteY5" fmla="*/ 11350 h 5831629"/>
              <a:gd name="connsiteX6" fmla="*/ 2350482 w 4490382"/>
              <a:gd name="connsiteY6" fmla="*/ 5786696 h 5831629"/>
              <a:gd name="connsiteX7" fmla="*/ 1112786 w 4490382"/>
              <a:gd name="connsiteY7" fmla="*/ 2733 h 5831629"/>
              <a:gd name="connsiteX8" fmla="*/ 1147920 w 4490382"/>
              <a:gd name="connsiteY8" fmla="*/ 0 h 5831629"/>
              <a:gd name="connsiteX9" fmla="*/ 4451268 w 4490382"/>
              <a:gd name="connsiteY9" fmla="*/ 4808686 h 5831629"/>
              <a:gd name="connsiteX0" fmla="*/ 4490382 w 4490382"/>
              <a:gd name="connsiteY0" fmla="*/ 4865719 h 5831629"/>
              <a:gd name="connsiteX1" fmla="*/ 4488281 w 4490382"/>
              <a:gd name="connsiteY1" fmla="*/ 4857812 h 5831629"/>
              <a:gd name="connsiteX2" fmla="*/ 2346359 w 4490382"/>
              <a:gd name="connsiteY2" fmla="*/ 5794332 h 5831629"/>
              <a:gd name="connsiteX3" fmla="*/ 0 w 4490382"/>
              <a:gd name="connsiteY3" fmla="*/ 5831629 h 5831629"/>
              <a:gd name="connsiteX4" fmla="*/ 1078687 w 4490382"/>
              <a:gd name="connsiteY4" fmla="*/ 390 h 5831629"/>
              <a:gd name="connsiteX5" fmla="*/ 1109043 w 4490382"/>
              <a:gd name="connsiteY5" fmla="*/ 11350 h 5831629"/>
              <a:gd name="connsiteX6" fmla="*/ 2350482 w 4490382"/>
              <a:gd name="connsiteY6" fmla="*/ 5786696 h 5831629"/>
              <a:gd name="connsiteX7" fmla="*/ 1112786 w 4490382"/>
              <a:gd name="connsiteY7" fmla="*/ 2733 h 5831629"/>
              <a:gd name="connsiteX8" fmla="*/ 1147920 w 4490382"/>
              <a:gd name="connsiteY8" fmla="*/ 0 h 5831629"/>
              <a:gd name="connsiteX9" fmla="*/ 4332429 w 4490382"/>
              <a:gd name="connsiteY9" fmla="*/ 4529139 h 5831629"/>
              <a:gd name="connsiteX0" fmla="*/ 4490382 w 4490382"/>
              <a:gd name="connsiteY0" fmla="*/ 4865719 h 5831629"/>
              <a:gd name="connsiteX1" fmla="*/ 4488281 w 4490382"/>
              <a:gd name="connsiteY1" fmla="*/ 4857812 h 5831629"/>
              <a:gd name="connsiteX2" fmla="*/ 2346359 w 4490382"/>
              <a:gd name="connsiteY2" fmla="*/ 5794332 h 5831629"/>
              <a:gd name="connsiteX3" fmla="*/ 0 w 4490382"/>
              <a:gd name="connsiteY3" fmla="*/ 5831629 h 5831629"/>
              <a:gd name="connsiteX4" fmla="*/ 1078687 w 4490382"/>
              <a:gd name="connsiteY4" fmla="*/ 390 h 5831629"/>
              <a:gd name="connsiteX5" fmla="*/ 1109043 w 4490382"/>
              <a:gd name="connsiteY5" fmla="*/ 11350 h 5831629"/>
              <a:gd name="connsiteX6" fmla="*/ 2350482 w 4490382"/>
              <a:gd name="connsiteY6" fmla="*/ 5786696 h 5831629"/>
              <a:gd name="connsiteX7" fmla="*/ 1112786 w 4490382"/>
              <a:gd name="connsiteY7" fmla="*/ 2733 h 5831629"/>
              <a:gd name="connsiteX8" fmla="*/ 1147920 w 4490382"/>
              <a:gd name="connsiteY8" fmla="*/ 0 h 5831629"/>
              <a:gd name="connsiteX9" fmla="*/ 4351731 w 4490382"/>
              <a:gd name="connsiteY9" fmla="*/ 4656324 h 5831629"/>
              <a:gd name="connsiteX0" fmla="*/ 4490382 w 4514072"/>
              <a:gd name="connsiteY0" fmla="*/ 4865719 h 5831629"/>
              <a:gd name="connsiteX1" fmla="*/ 4514072 w 4514072"/>
              <a:gd name="connsiteY1" fmla="*/ 4735284 h 5831629"/>
              <a:gd name="connsiteX2" fmla="*/ 2346359 w 4514072"/>
              <a:gd name="connsiteY2" fmla="*/ 5794332 h 5831629"/>
              <a:gd name="connsiteX3" fmla="*/ 0 w 4514072"/>
              <a:gd name="connsiteY3" fmla="*/ 5831629 h 5831629"/>
              <a:gd name="connsiteX4" fmla="*/ 1078687 w 4514072"/>
              <a:gd name="connsiteY4" fmla="*/ 390 h 5831629"/>
              <a:gd name="connsiteX5" fmla="*/ 1109043 w 4514072"/>
              <a:gd name="connsiteY5" fmla="*/ 11350 h 5831629"/>
              <a:gd name="connsiteX6" fmla="*/ 2350482 w 4514072"/>
              <a:gd name="connsiteY6" fmla="*/ 5786696 h 5831629"/>
              <a:gd name="connsiteX7" fmla="*/ 1112786 w 4514072"/>
              <a:gd name="connsiteY7" fmla="*/ 2733 h 5831629"/>
              <a:gd name="connsiteX8" fmla="*/ 1147920 w 4514072"/>
              <a:gd name="connsiteY8" fmla="*/ 0 h 5831629"/>
              <a:gd name="connsiteX9" fmla="*/ 4351731 w 4514072"/>
              <a:gd name="connsiteY9" fmla="*/ 4656324 h 5831629"/>
              <a:gd name="connsiteX0" fmla="*/ 4638067 w 4638067"/>
              <a:gd name="connsiteY0" fmla="*/ 4694659 h 5831629"/>
              <a:gd name="connsiteX1" fmla="*/ 4514072 w 4638067"/>
              <a:gd name="connsiteY1" fmla="*/ 4735284 h 5831629"/>
              <a:gd name="connsiteX2" fmla="*/ 2346359 w 4638067"/>
              <a:gd name="connsiteY2" fmla="*/ 5794332 h 5831629"/>
              <a:gd name="connsiteX3" fmla="*/ 0 w 4638067"/>
              <a:gd name="connsiteY3" fmla="*/ 5831629 h 5831629"/>
              <a:gd name="connsiteX4" fmla="*/ 1078687 w 4638067"/>
              <a:gd name="connsiteY4" fmla="*/ 390 h 5831629"/>
              <a:gd name="connsiteX5" fmla="*/ 1109043 w 4638067"/>
              <a:gd name="connsiteY5" fmla="*/ 11350 h 5831629"/>
              <a:gd name="connsiteX6" fmla="*/ 2350482 w 4638067"/>
              <a:gd name="connsiteY6" fmla="*/ 5786696 h 5831629"/>
              <a:gd name="connsiteX7" fmla="*/ 1112786 w 4638067"/>
              <a:gd name="connsiteY7" fmla="*/ 2733 h 5831629"/>
              <a:gd name="connsiteX8" fmla="*/ 1147920 w 4638067"/>
              <a:gd name="connsiteY8" fmla="*/ 0 h 5831629"/>
              <a:gd name="connsiteX9" fmla="*/ 4351731 w 4638067"/>
              <a:gd name="connsiteY9" fmla="*/ 4656324 h 5831629"/>
              <a:gd name="connsiteX0" fmla="*/ 4638067 w 4638067"/>
              <a:gd name="connsiteY0" fmla="*/ 4694659 h 5831629"/>
              <a:gd name="connsiteX1" fmla="*/ 4484240 w 4638067"/>
              <a:gd name="connsiteY1" fmla="*/ 4860612 h 5831629"/>
              <a:gd name="connsiteX2" fmla="*/ 2346359 w 4638067"/>
              <a:gd name="connsiteY2" fmla="*/ 5794332 h 5831629"/>
              <a:gd name="connsiteX3" fmla="*/ 0 w 4638067"/>
              <a:gd name="connsiteY3" fmla="*/ 5831629 h 5831629"/>
              <a:gd name="connsiteX4" fmla="*/ 1078687 w 4638067"/>
              <a:gd name="connsiteY4" fmla="*/ 390 h 5831629"/>
              <a:gd name="connsiteX5" fmla="*/ 1109043 w 4638067"/>
              <a:gd name="connsiteY5" fmla="*/ 11350 h 5831629"/>
              <a:gd name="connsiteX6" fmla="*/ 2350482 w 4638067"/>
              <a:gd name="connsiteY6" fmla="*/ 5786696 h 5831629"/>
              <a:gd name="connsiteX7" fmla="*/ 1112786 w 4638067"/>
              <a:gd name="connsiteY7" fmla="*/ 2733 h 5831629"/>
              <a:gd name="connsiteX8" fmla="*/ 1147920 w 4638067"/>
              <a:gd name="connsiteY8" fmla="*/ 0 h 5831629"/>
              <a:gd name="connsiteX9" fmla="*/ 4351731 w 4638067"/>
              <a:gd name="connsiteY9" fmla="*/ 4656324 h 5831629"/>
              <a:gd name="connsiteX0" fmla="*/ 4638067 w 4638067"/>
              <a:gd name="connsiteY0" fmla="*/ 4694659 h 5831629"/>
              <a:gd name="connsiteX1" fmla="*/ 4484240 w 4638067"/>
              <a:gd name="connsiteY1" fmla="*/ 4860612 h 5831629"/>
              <a:gd name="connsiteX2" fmla="*/ 2346359 w 4638067"/>
              <a:gd name="connsiteY2" fmla="*/ 5794332 h 5831629"/>
              <a:gd name="connsiteX3" fmla="*/ 0 w 4638067"/>
              <a:gd name="connsiteY3" fmla="*/ 5831629 h 5831629"/>
              <a:gd name="connsiteX4" fmla="*/ 1078687 w 4638067"/>
              <a:gd name="connsiteY4" fmla="*/ 390 h 5831629"/>
              <a:gd name="connsiteX5" fmla="*/ 1109043 w 4638067"/>
              <a:gd name="connsiteY5" fmla="*/ 11350 h 5831629"/>
              <a:gd name="connsiteX6" fmla="*/ 2350482 w 4638067"/>
              <a:gd name="connsiteY6" fmla="*/ 5786696 h 5831629"/>
              <a:gd name="connsiteX7" fmla="*/ 1112786 w 4638067"/>
              <a:gd name="connsiteY7" fmla="*/ 2733 h 5831629"/>
              <a:gd name="connsiteX8" fmla="*/ 1147920 w 4638067"/>
              <a:gd name="connsiteY8" fmla="*/ 0 h 5831629"/>
              <a:gd name="connsiteX9" fmla="*/ 4486419 w 4638067"/>
              <a:gd name="connsiteY9" fmla="*/ 4868076 h 5831629"/>
              <a:gd name="connsiteX0" fmla="*/ 4638067 w 4638067"/>
              <a:gd name="connsiteY0" fmla="*/ 4694659 h 5831629"/>
              <a:gd name="connsiteX1" fmla="*/ 4484240 w 4638067"/>
              <a:gd name="connsiteY1" fmla="*/ 4860612 h 5831629"/>
              <a:gd name="connsiteX2" fmla="*/ 2346359 w 4638067"/>
              <a:gd name="connsiteY2" fmla="*/ 5794332 h 5831629"/>
              <a:gd name="connsiteX3" fmla="*/ 0 w 4638067"/>
              <a:gd name="connsiteY3" fmla="*/ 5831629 h 5831629"/>
              <a:gd name="connsiteX4" fmla="*/ 1078687 w 4638067"/>
              <a:gd name="connsiteY4" fmla="*/ 390 h 5831629"/>
              <a:gd name="connsiteX5" fmla="*/ 1109043 w 4638067"/>
              <a:gd name="connsiteY5" fmla="*/ 11350 h 5831629"/>
              <a:gd name="connsiteX6" fmla="*/ 2350482 w 4638067"/>
              <a:gd name="connsiteY6" fmla="*/ 5786696 h 5831629"/>
              <a:gd name="connsiteX7" fmla="*/ 1112786 w 4638067"/>
              <a:gd name="connsiteY7" fmla="*/ 2733 h 5831629"/>
              <a:gd name="connsiteX8" fmla="*/ 1147920 w 4638067"/>
              <a:gd name="connsiteY8" fmla="*/ 0 h 5831629"/>
              <a:gd name="connsiteX9" fmla="*/ 4487041 w 4638067"/>
              <a:gd name="connsiteY9" fmla="*/ 4864654 h 5831629"/>
              <a:gd name="connsiteX0" fmla="*/ 4897691 w 4897691"/>
              <a:gd name="connsiteY0" fmla="*/ 4452055 h 5831629"/>
              <a:gd name="connsiteX1" fmla="*/ 4484240 w 4897691"/>
              <a:gd name="connsiteY1" fmla="*/ 4860612 h 5831629"/>
              <a:gd name="connsiteX2" fmla="*/ 2346359 w 4897691"/>
              <a:gd name="connsiteY2" fmla="*/ 5794332 h 5831629"/>
              <a:gd name="connsiteX3" fmla="*/ 0 w 4897691"/>
              <a:gd name="connsiteY3" fmla="*/ 5831629 h 5831629"/>
              <a:gd name="connsiteX4" fmla="*/ 1078687 w 4897691"/>
              <a:gd name="connsiteY4" fmla="*/ 390 h 5831629"/>
              <a:gd name="connsiteX5" fmla="*/ 1109043 w 4897691"/>
              <a:gd name="connsiteY5" fmla="*/ 11350 h 5831629"/>
              <a:gd name="connsiteX6" fmla="*/ 2350482 w 4897691"/>
              <a:gd name="connsiteY6" fmla="*/ 5786696 h 5831629"/>
              <a:gd name="connsiteX7" fmla="*/ 1112786 w 4897691"/>
              <a:gd name="connsiteY7" fmla="*/ 2733 h 5831629"/>
              <a:gd name="connsiteX8" fmla="*/ 1147920 w 4897691"/>
              <a:gd name="connsiteY8" fmla="*/ 0 h 5831629"/>
              <a:gd name="connsiteX9" fmla="*/ 4487041 w 4897691"/>
              <a:gd name="connsiteY9" fmla="*/ 4864654 h 5831629"/>
              <a:gd name="connsiteX0" fmla="*/ 4897691 w 4897691"/>
              <a:gd name="connsiteY0" fmla="*/ 4452055 h 5831629"/>
              <a:gd name="connsiteX1" fmla="*/ 4894348 w 4897691"/>
              <a:gd name="connsiteY1" fmla="*/ 4450990 h 5831629"/>
              <a:gd name="connsiteX2" fmla="*/ 4484240 w 4897691"/>
              <a:gd name="connsiteY2" fmla="*/ 4860612 h 5831629"/>
              <a:gd name="connsiteX3" fmla="*/ 2346359 w 4897691"/>
              <a:gd name="connsiteY3" fmla="*/ 5794332 h 5831629"/>
              <a:gd name="connsiteX4" fmla="*/ 0 w 4897691"/>
              <a:gd name="connsiteY4" fmla="*/ 5831629 h 5831629"/>
              <a:gd name="connsiteX5" fmla="*/ 1078687 w 4897691"/>
              <a:gd name="connsiteY5" fmla="*/ 390 h 5831629"/>
              <a:gd name="connsiteX6" fmla="*/ 1109043 w 4897691"/>
              <a:gd name="connsiteY6" fmla="*/ 11350 h 5831629"/>
              <a:gd name="connsiteX7" fmla="*/ 2350482 w 4897691"/>
              <a:gd name="connsiteY7" fmla="*/ 5786696 h 5831629"/>
              <a:gd name="connsiteX8" fmla="*/ 1112786 w 4897691"/>
              <a:gd name="connsiteY8" fmla="*/ 2733 h 5831629"/>
              <a:gd name="connsiteX9" fmla="*/ 1147920 w 4897691"/>
              <a:gd name="connsiteY9" fmla="*/ 0 h 5831629"/>
              <a:gd name="connsiteX10" fmla="*/ 4487041 w 4897691"/>
              <a:gd name="connsiteY10" fmla="*/ 4864654 h 5831629"/>
              <a:gd name="connsiteX0" fmla="*/ 4897691 w 4897691"/>
              <a:gd name="connsiteY0" fmla="*/ 4452055 h 5831629"/>
              <a:gd name="connsiteX1" fmla="*/ 4613795 w 4897691"/>
              <a:gd name="connsiteY1" fmla="*/ 4127933 h 5831629"/>
              <a:gd name="connsiteX2" fmla="*/ 4484240 w 4897691"/>
              <a:gd name="connsiteY2" fmla="*/ 4860612 h 5831629"/>
              <a:gd name="connsiteX3" fmla="*/ 2346359 w 4897691"/>
              <a:gd name="connsiteY3" fmla="*/ 5794332 h 5831629"/>
              <a:gd name="connsiteX4" fmla="*/ 0 w 4897691"/>
              <a:gd name="connsiteY4" fmla="*/ 5831629 h 5831629"/>
              <a:gd name="connsiteX5" fmla="*/ 1078687 w 4897691"/>
              <a:gd name="connsiteY5" fmla="*/ 390 h 5831629"/>
              <a:gd name="connsiteX6" fmla="*/ 1109043 w 4897691"/>
              <a:gd name="connsiteY6" fmla="*/ 11350 h 5831629"/>
              <a:gd name="connsiteX7" fmla="*/ 2350482 w 4897691"/>
              <a:gd name="connsiteY7" fmla="*/ 5786696 h 5831629"/>
              <a:gd name="connsiteX8" fmla="*/ 1112786 w 4897691"/>
              <a:gd name="connsiteY8" fmla="*/ 2733 h 5831629"/>
              <a:gd name="connsiteX9" fmla="*/ 1147920 w 4897691"/>
              <a:gd name="connsiteY9" fmla="*/ 0 h 5831629"/>
              <a:gd name="connsiteX10" fmla="*/ 4487041 w 4897691"/>
              <a:gd name="connsiteY10" fmla="*/ 4864654 h 5831629"/>
              <a:gd name="connsiteX0" fmla="*/ 5859675 w 5859675"/>
              <a:gd name="connsiteY0" fmla="*/ 3397069 h 5831629"/>
              <a:gd name="connsiteX1" fmla="*/ 4613795 w 5859675"/>
              <a:gd name="connsiteY1" fmla="*/ 4127933 h 5831629"/>
              <a:gd name="connsiteX2" fmla="*/ 4484240 w 5859675"/>
              <a:gd name="connsiteY2" fmla="*/ 4860612 h 5831629"/>
              <a:gd name="connsiteX3" fmla="*/ 2346359 w 5859675"/>
              <a:gd name="connsiteY3" fmla="*/ 5794332 h 5831629"/>
              <a:gd name="connsiteX4" fmla="*/ 0 w 5859675"/>
              <a:gd name="connsiteY4" fmla="*/ 5831629 h 5831629"/>
              <a:gd name="connsiteX5" fmla="*/ 1078687 w 5859675"/>
              <a:gd name="connsiteY5" fmla="*/ 390 h 5831629"/>
              <a:gd name="connsiteX6" fmla="*/ 1109043 w 5859675"/>
              <a:gd name="connsiteY6" fmla="*/ 11350 h 5831629"/>
              <a:gd name="connsiteX7" fmla="*/ 2350482 w 5859675"/>
              <a:gd name="connsiteY7" fmla="*/ 5786696 h 5831629"/>
              <a:gd name="connsiteX8" fmla="*/ 1112786 w 5859675"/>
              <a:gd name="connsiteY8" fmla="*/ 2733 h 5831629"/>
              <a:gd name="connsiteX9" fmla="*/ 1147920 w 5859675"/>
              <a:gd name="connsiteY9" fmla="*/ 0 h 5831629"/>
              <a:gd name="connsiteX10" fmla="*/ 4487041 w 5859675"/>
              <a:gd name="connsiteY10" fmla="*/ 4864654 h 5831629"/>
              <a:gd name="connsiteX0" fmla="*/ 6121483 w 6121483"/>
              <a:gd name="connsiteY0" fmla="*/ 3200802 h 5831629"/>
              <a:gd name="connsiteX1" fmla="*/ 4613795 w 6121483"/>
              <a:gd name="connsiteY1" fmla="*/ 4127933 h 5831629"/>
              <a:gd name="connsiteX2" fmla="*/ 4484240 w 6121483"/>
              <a:gd name="connsiteY2" fmla="*/ 4860612 h 5831629"/>
              <a:gd name="connsiteX3" fmla="*/ 2346359 w 6121483"/>
              <a:gd name="connsiteY3" fmla="*/ 5794332 h 5831629"/>
              <a:gd name="connsiteX4" fmla="*/ 0 w 6121483"/>
              <a:gd name="connsiteY4" fmla="*/ 5831629 h 5831629"/>
              <a:gd name="connsiteX5" fmla="*/ 1078687 w 6121483"/>
              <a:gd name="connsiteY5" fmla="*/ 390 h 5831629"/>
              <a:gd name="connsiteX6" fmla="*/ 1109043 w 6121483"/>
              <a:gd name="connsiteY6" fmla="*/ 11350 h 5831629"/>
              <a:gd name="connsiteX7" fmla="*/ 2350482 w 6121483"/>
              <a:gd name="connsiteY7" fmla="*/ 5786696 h 5831629"/>
              <a:gd name="connsiteX8" fmla="*/ 1112786 w 6121483"/>
              <a:gd name="connsiteY8" fmla="*/ 2733 h 5831629"/>
              <a:gd name="connsiteX9" fmla="*/ 1147920 w 6121483"/>
              <a:gd name="connsiteY9" fmla="*/ 0 h 5831629"/>
              <a:gd name="connsiteX10" fmla="*/ 4487041 w 6121483"/>
              <a:gd name="connsiteY10" fmla="*/ 4864654 h 5831629"/>
              <a:gd name="connsiteX0" fmla="*/ 6121483 w 6121483"/>
              <a:gd name="connsiteY0" fmla="*/ 3200802 h 5831629"/>
              <a:gd name="connsiteX1" fmla="*/ 5679478 w 6121483"/>
              <a:gd name="connsiteY1" fmla="*/ 3961075 h 5831629"/>
              <a:gd name="connsiteX2" fmla="*/ 4484240 w 6121483"/>
              <a:gd name="connsiteY2" fmla="*/ 4860612 h 5831629"/>
              <a:gd name="connsiteX3" fmla="*/ 2346359 w 6121483"/>
              <a:gd name="connsiteY3" fmla="*/ 5794332 h 5831629"/>
              <a:gd name="connsiteX4" fmla="*/ 0 w 6121483"/>
              <a:gd name="connsiteY4" fmla="*/ 5831629 h 5831629"/>
              <a:gd name="connsiteX5" fmla="*/ 1078687 w 6121483"/>
              <a:gd name="connsiteY5" fmla="*/ 390 h 5831629"/>
              <a:gd name="connsiteX6" fmla="*/ 1109043 w 6121483"/>
              <a:gd name="connsiteY6" fmla="*/ 11350 h 5831629"/>
              <a:gd name="connsiteX7" fmla="*/ 2350482 w 6121483"/>
              <a:gd name="connsiteY7" fmla="*/ 5786696 h 5831629"/>
              <a:gd name="connsiteX8" fmla="*/ 1112786 w 6121483"/>
              <a:gd name="connsiteY8" fmla="*/ 2733 h 5831629"/>
              <a:gd name="connsiteX9" fmla="*/ 1147920 w 6121483"/>
              <a:gd name="connsiteY9" fmla="*/ 0 h 5831629"/>
              <a:gd name="connsiteX10" fmla="*/ 4487041 w 6121483"/>
              <a:gd name="connsiteY10" fmla="*/ 4864654 h 5831629"/>
              <a:gd name="connsiteX0" fmla="*/ 4978945 w 5679478"/>
              <a:gd name="connsiteY0" fmla="*/ 3109875 h 5831629"/>
              <a:gd name="connsiteX1" fmla="*/ 5679478 w 5679478"/>
              <a:gd name="connsiteY1" fmla="*/ 3961075 h 5831629"/>
              <a:gd name="connsiteX2" fmla="*/ 4484240 w 5679478"/>
              <a:gd name="connsiteY2" fmla="*/ 4860612 h 5831629"/>
              <a:gd name="connsiteX3" fmla="*/ 2346359 w 5679478"/>
              <a:gd name="connsiteY3" fmla="*/ 5794332 h 5831629"/>
              <a:gd name="connsiteX4" fmla="*/ 0 w 5679478"/>
              <a:gd name="connsiteY4" fmla="*/ 5831629 h 5831629"/>
              <a:gd name="connsiteX5" fmla="*/ 1078687 w 5679478"/>
              <a:gd name="connsiteY5" fmla="*/ 390 h 5831629"/>
              <a:gd name="connsiteX6" fmla="*/ 1109043 w 5679478"/>
              <a:gd name="connsiteY6" fmla="*/ 11350 h 5831629"/>
              <a:gd name="connsiteX7" fmla="*/ 2350482 w 5679478"/>
              <a:gd name="connsiteY7" fmla="*/ 5786696 h 5831629"/>
              <a:gd name="connsiteX8" fmla="*/ 1112786 w 5679478"/>
              <a:gd name="connsiteY8" fmla="*/ 2733 h 5831629"/>
              <a:gd name="connsiteX9" fmla="*/ 1147920 w 5679478"/>
              <a:gd name="connsiteY9" fmla="*/ 0 h 5831629"/>
              <a:gd name="connsiteX10" fmla="*/ 4487041 w 5679478"/>
              <a:gd name="connsiteY10" fmla="*/ 4864654 h 5831629"/>
              <a:gd name="connsiteX0" fmla="*/ 4978945 w 6122181"/>
              <a:gd name="connsiteY0" fmla="*/ 3109875 h 5831629"/>
              <a:gd name="connsiteX1" fmla="*/ 6122181 w 6122181"/>
              <a:gd name="connsiteY1" fmla="*/ 3196936 h 5831629"/>
              <a:gd name="connsiteX2" fmla="*/ 4484240 w 6122181"/>
              <a:gd name="connsiteY2" fmla="*/ 4860612 h 5831629"/>
              <a:gd name="connsiteX3" fmla="*/ 2346359 w 6122181"/>
              <a:gd name="connsiteY3" fmla="*/ 5794332 h 5831629"/>
              <a:gd name="connsiteX4" fmla="*/ 0 w 6122181"/>
              <a:gd name="connsiteY4" fmla="*/ 5831629 h 5831629"/>
              <a:gd name="connsiteX5" fmla="*/ 1078687 w 6122181"/>
              <a:gd name="connsiteY5" fmla="*/ 390 h 5831629"/>
              <a:gd name="connsiteX6" fmla="*/ 1109043 w 6122181"/>
              <a:gd name="connsiteY6" fmla="*/ 11350 h 5831629"/>
              <a:gd name="connsiteX7" fmla="*/ 2350482 w 6122181"/>
              <a:gd name="connsiteY7" fmla="*/ 5786696 h 5831629"/>
              <a:gd name="connsiteX8" fmla="*/ 1112786 w 6122181"/>
              <a:gd name="connsiteY8" fmla="*/ 2733 h 5831629"/>
              <a:gd name="connsiteX9" fmla="*/ 1147920 w 6122181"/>
              <a:gd name="connsiteY9" fmla="*/ 0 h 5831629"/>
              <a:gd name="connsiteX10" fmla="*/ 4487041 w 6122181"/>
              <a:gd name="connsiteY10" fmla="*/ 4864654 h 5831629"/>
              <a:gd name="connsiteX0" fmla="*/ 4347936 w 6122181"/>
              <a:gd name="connsiteY0" fmla="*/ 2868041 h 5831629"/>
              <a:gd name="connsiteX1" fmla="*/ 6122181 w 6122181"/>
              <a:gd name="connsiteY1" fmla="*/ 3196936 h 5831629"/>
              <a:gd name="connsiteX2" fmla="*/ 4484240 w 6122181"/>
              <a:gd name="connsiteY2" fmla="*/ 4860612 h 5831629"/>
              <a:gd name="connsiteX3" fmla="*/ 2346359 w 6122181"/>
              <a:gd name="connsiteY3" fmla="*/ 5794332 h 5831629"/>
              <a:gd name="connsiteX4" fmla="*/ 0 w 6122181"/>
              <a:gd name="connsiteY4" fmla="*/ 5831629 h 5831629"/>
              <a:gd name="connsiteX5" fmla="*/ 1078687 w 6122181"/>
              <a:gd name="connsiteY5" fmla="*/ 390 h 5831629"/>
              <a:gd name="connsiteX6" fmla="*/ 1109043 w 6122181"/>
              <a:gd name="connsiteY6" fmla="*/ 11350 h 5831629"/>
              <a:gd name="connsiteX7" fmla="*/ 2350482 w 6122181"/>
              <a:gd name="connsiteY7" fmla="*/ 5786696 h 5831629"/>
              <a:gd name="connsiteX8" fmla="*/ 1112786 w 6122181"/>
              <a:gd name="connsiteY8" fmla="*/ 2733 h 5831629"/>
              <a:gd name="connsiteX9" fmla="*/ 1147920 w 6122181"/>
              <a:gd name="connsiteY9" fmla="*/ 0 h 5831629"/>
              <a:gd name="connsiteX10" fmla="*/ 4487041 w 6122181"/>
              <a:gd name="connsiteY10" fmla="*/ 4864654 h 5831629"/>
              <a:gd name="connsiteX0" fmla="*/ 1188710 w 6122181"/>
              <a:gd name="connsiteY0" fmla="*/ 0 h 5849531"/>
              <a:gd name="connsiteX1" fmla="*/ 6122181 w 6122181"/>
              <a:gd name="connsiteY1" fmla="*/ 3214838 h 5849531"/>
              <a:gd name="connsiteX2" fmla="*/ 4484240 w 6122181"/>
              <a:gd name="connsiteY2" fmla="*/ 4878514 h 5849531"/>
              <a:gd name="connsiteX3" fmla="*/ 2346359 w 6122181"/>
              <a:gd name="connsiteY3" fmla="*/ 5812234 h 5849531"/>
              <a:gd name="connsiteX4" fmla="*/ 0 w 6122181"/>
              <a:gd name="connsiteY4" fmla="*/ 5849531 h 5849531"/>
              <a:gd name="connsiteX5" fmla="*/ 1078687 w 6122181"/>
              <a:gd name="connsiteY5" fmla="*/ 18292 h 5849531"/>
              <a:gd name="connsiteX6" fmla="*/ 1109043 w 6122181"/>
              <a:gd name="connsiteY6" fmla="*/ 29252 h 5849531"/>
              <a:gd name="connsiteX7" fmla="*/ 2350482 w 6122181"/>
              <a:gd name="connsiteY7" fmla="*/ 5804598 h 5849531"/>
              <a:gd name="connsiteX8" fmla="*/ 1112786 w 6122181"/>
              <a:gd name="connsiteY8" fmla="*/ 20635 h 5849531"/>
              <a:gd name="connsiteX9" fmla="*/ 1147920 w 6122181"/>
              <a:gd name="connsiteY9" fmla="*/ 17902 h 5849531"/>
              <a:gd name="connsiteX10" fmla="*/ 4487041 w 6122181"/>
              <a:gd name="connsiteY10" fmla="*/ 4882556 h 5849531"/>
              <a:gd name="connsiteX0" fmla="*/ 1168901 w 6122181"/>
              <a:gd name="connsiteY0" fmla="*/ 0 h 5860390"/>
              <a:gd name="connsiteX1" fmla="*/ 6122181 w 6122181"/>
              <a:gd name="connsiteY1" fmla="*/ 3225697 h 5860390"/>
              <a:gd name="connsiteX2" fmla="*/ 4484240 w 6122181"/>
              <a:gd name="connsiteY2" fmla="*/ 4889373 h 5860390"/>
              <a:gd name="connsiteX3" fmla="*/ 2346359 w 6122181"/>
              <a:gd name="connsiteY3" fmla="*/ 5823093 h 5860390"/>
              <a:gd name="connsiteX4" fmla="*/ 0 w 6122181"/>
              <a:gd name="connsiteY4" fmla="*/ 5860390 h 5860390"/>
              <a:gd name="connsiteX5" fmla="*/ 1078687 w 6122181"/>
              <a:gd name="connsiteY5" fmla="*/ 29151 h 5860390"/>
              <a:gd name="connsiteX6" fmla="*/ 1109043 w 6122181"/>
              <a:gd name="connsiteY6" fmla="*/ 40111 h 5860390"/>
              <a:gd name="connsiteX7" fmla="*/ 2350482 w 6122181"/>
              <a:gd name="connsiteY7" fmla="*/ 5815457 h 5860390"/>
              <a:gd name="connsiteX8" fmla="*/ 1112786 w 6122181"/>
              <a:gd name="connsiteY8" fmla="*/ 31494 h 5860390"/>
              <a:gd name="connsiteX9" fmla="*/ 1147920 w 6122181"/>
              <a:gd name="connsiteY9" fmla="*/ 28761 h 5860390"/>
              <a:gd name="connsiteX10" fmla="*/ 4487041 w 6122181"/>
              <a:gd name="connsiteY10" fmla="*/ 4893415 h 5860390"/>
              <a:gd name="connsiteX0" fmla="*/ 1168901 w 6122181"/>
              <a:gd name="connsiteY0" fmla="*/ 2318 h 5862708"/>
              <a:gd name="connsiteX1" fmla="*/ 1171107 w 6122181"/>
              <a:gd name="connsiteY1" fmla="*/ 0 h 5862708"/>
              <a:gd name="connsiteX2" fmla="*/ 6122181 w 6122181"/>
              <a:gd name="connsiteY2" fmla="*/ 3228015 h 5862708"/>
              <a:gd name="connsiteX3" fmla="*/ 4484240 w 6122181"/>
              <a:gd name="connsiteY3" fmla="*/ 4891691 h 5862708"/>
              <a:gd name="connsiteX4" fmla="*/ 2346359 w 6122181"/>
              <a:gd name="connsiteY4" fmla="*/ 5825411 h 5862708"/>
              <a:gd name="connsiteX5" fmla="*/ 0 w 6122181"/>
              <a:gd name="connsiteY5" fmla="*/ 5862708 h 5862708"/>
              <a:gd name="connsiteX6" fmla="*/ 1078687 w 6122181"/>
              <a:gd name="connsiteY6" fmla="*/ 31469 h 5862708"/>
              <a:gd name="connsiteX7" fmla="*/ 1109043 w 6122181"/>
              <a:gd name="connsiteY7" fmla="*/ 42429 h 5862708"/>
              <a:gd name="connsiteX8" fmla="*/ 2350482 w 6122181"/>
              <a:gd name="connsiteY8" fmla="*/ 5817775 h 5862708"/>
              <a:gd name="connsiteX9" fmla="*/ 1112786 w 6122181"/>
              <a:gd name="connsiteY9" fmla="*/ 33812 h 5862708"/>
              <a:gd name="connsiteX10" fmla="*/ 1147920 w 6122181"/>
              <a:gd name="connsiteY10" fmla="*/ 31079 h 5862708"/>
              <a:gd name="connsiteX11" fmla="*/ 4487041 w 6122181"/>
              <a:gd name="connsiteY11" fmla="*/ 4895733 h 5862708"/>
              <a:gd name="connsiteX0" fmla="*/ 1168901 w 6122181"/>
              <a:gd name="connsiteY0" fmla="*/ 22350 h 5882740"/>
              <a:gd name="connsiteX1" fmla="*/ 1247353 w 6122181"/>
              <a:gd name="connsiteY1" fmla="*/ 0 h 5882740"/>
              <a:gd name="connsiteX2" fmla="*/ 6122181 w 6122181"/>
              <a:gd name="connsiteY2" fmla="*/ 3248047 h 5882740"/>
              <a:gd name="connsiteX3" fmla="*/ 4484240 w 6122181"/>
              <a:gd name="connsiteY3" fmla="*/ 4911723 h 5882740"/>
              <a:gd name="connsiteX4" fmla="*/ 2346359 w 6122181"/>
              <a:gd name="connsiteY4" fmla="*/ 5845443 h 5882740"/>
              <a:gd name="connsiteX5" fmla="*/ 0 w 6122181"/>
              <a:gd name="connsiteY5" fmla="*/ 5882740 h 5882740"/>
              <a:gd name="connsiteX6" fmla="*/ 1078687 w 6122181"/>
              <a:gd name="connsiteY6" fmla="*/ 51501 h 5882740"/>
              <a:gd name="connsiteX7" fmla="*/ 1109043 w 6122181"/>
              <a:gd name="connsiteY7" fmla="*/ 62461 h 5882740"/>
              <a:gd name="connsiteX8" fmla="*/ 2350482 w 6122181"/>
              <a:gd name="connsiteY8" fmla="*/ 5837807 h 5882740"/>
              <a:gd name="connsiteX9" fmla="*/ 1112786 w 6122181"/>
              <a:gd name="connsiteY9" fmla="*/ 53844 h 5882740"/>
              <a:gd name="connsiteX10" fmla="*/ 1147920 w 6122181"/>
              <a:gd name="connsiteY10" fmla="*/ 51111 h 5882740"/>
              <a:gd name="connsiteX11" fmla="*/ 4487041 w 6122181"/>
              <a:gd name="connsiteY11" fmla="*/ 4915765 h 5882740"/>
              <a:gd name="connsiteX0" fmla="*/ 1145051 w 6122181"/>
              <a:gd name="connsiteY0" fmla="*/ 47060 h 5882740"/>
              <a:gd name="connsiteX1" fmla="*/ 1247353 w 6122181"/>
              <a:gd name="connsiteY1" fmla="*/ 0 h 5882740"/>
              <a:gd name="connsiteX2" fmla="*/ 6122181 w 6122181"/>
              <a:gd name="connsiteY2" fmla="*/ 3248047 h 5882740"/>
              <a:gd name="connsiteX3" fmla="*/ 4484240 w 6122181"/>
              <a:gd name="connsiteY3" fmla="*/ 4911723 h 5882740"/>
              <a:gd name="connsiteX4" fmla="*/ 2346359 w 6122181"/>
              <a:gd name="connsiteY4" fmla="*/ 5845443 h 5882740"/>
              <a:gd name="connsiteX5" fmla="*/ 0 w 6122181"/>
              <a:gd name="connsiteY5" fmla="*/ 5882740 h 5882740"/>
              <a:gd name="connsiteX6" fmla="*/ 1078687 w 6122181"/>
              <a:gd name="connsiteY6" fmla="*/ 51501 h 5882740"/>
              <a:gd name="connsiteX7" fmla="*/ 1109043 w 6122181"/>
              <a:gd name="connsiteY7" fmla="*/ 62461 h 5882740"/>
              <a:gd name="connsiteX8" fmla="*/ 2350482 w 6122181"/>
              <a:gd name="connsiteY8" fmla="*/ 5837807 h 5882740"/>
              <a:gd name="connsiteX9" fmla="*/ 1112786 w 6122181"/>
              <a:gd name="connsiteY9" fmla="*/ 53844 h 5882740"/>
              <a:gd name="connsiteX10" fmla="*/ 1147920 w 6122181"/>
              <a:gd name="connsiteY10" fmla="*/ 51111 h 5882740"/>
              <a:gd name="connsiteX11" fmla="*/ 4487041 w 6122181"/>
              <a:gd name="connsiteY11" fmla="*/ 4915765 h 5882740"/>
              <a:gd name="connsiteX0" fmla="*/ 1145051 w 6122181"/>
              <a:gd name="connsiteY0" fmla="*/ 29369 h 5865049"/>
              <a:gd name="connsiteX1" fmla="*/ 1171533 w 6122181"/>
              <a:gd name="connsiteY1" fmla="*/ 0 h 5865049"/>
              <a:gd name="connsiteX2" fmla="*/ 6122181 w 6122181"/>
              <a:gd name="connsiteY2" fmla="*/ 3230356 h 5865049"/>
              <a:gd name="connsiteX3" fmla="*/ 4484240 w 6122181"/>
              <a:gd name="connsiteY3" fmla="*/ 4894032 h 5865049"/>
              <a:gd name="connsiteX4" fmla="*/ 2346359 w 6122181"/>
              <a:gd name="connsiteY4" fmla="*/ 5827752 h 5865049"/>
              <a:gd name="connsiteX5" fmla="*/ 0 w 6122181"/>
              <a:gd name="connsiteY5" fmla="*/ 5865049 h 5865049"/>
              <a:gd name="connsiteX6" fmla="*/ 1078687 w 6122181"/>
              <a:gd name="connsiteY6" fmla="*/ 33810 h 5865049"/>
              <a:gd name="connsiteX7" fmla="*/ 1109043 w 6122181"/>
              <a:gd name="connsiteY7" fmla="*/ 44770 h 5865049"/>
              <a:gd name="connsiteX8" fmla="*/ 2350482 w 6122181"/>
              <a:gd name="connsiteY8" fmla="*/ 5820116 h 5865049"/>
              <a:gd name="connsiteX9" fmla="*/ 1112786 w 6122181"/>
              <a:gd name="connsiteY9" fmla="*/ 36153 h 5865049"/>
              <a:gd name="connsiteX10" fmla="*/ 1147920 w 6122181"/>
              <a:gd name="connsiteY10" fmla="*/ 33420 h 5865049"/>
              <a:gd name="connsiteX11" fmla="*/ 4487041 w 6122181"/>
              <a:gd name="connsiteY11" fmla="*/ 4898074 h 5865049"/>
              <a:gd name="connsiteX0" fmla="*/ 1145051 w 6122181"/>
              <a:gd name="connsiteY0" fmla="*/ 29369 h 5865049"/>
              <a:gd name="connsiteX1" fmla="*/ 1171533 w 6122181"/>
              <a:gd name="connsiteY1" fmla="*/ 0 h 5865049"/>
              <a:gd name="connsiteX2" fmla="*/ 6122181 w 6122181"/>
              <a:gd name="connsiteY2" fmla="*/ 3230356 h 5865049"/>
              <a:gd name="connsiteX3" fmla="*/ 4484240 w 6122181"/>
              <a:gd name="connsiteY3" fmla="*/ 4894032 h 5865049"/>
              <a:gd name="connsiteX4" fmla="*/ 2346359 w 6122181"/>
              <a:gd name="connsiteY4" fmla="*/ 5827752 h 5865049"/>
              <a:gd name="connsiteX5" fmla="*/ 0 w 6122181"/>
              <a:gd name="connsiteY5" fmla="*/ 5865049 h 5865049"/>
              <a:gd name="connsiteX6" fmla="*/ 1078687 w 6122181"/>
              <a:gd name="connsiteY6" fmla="*/ 33810 h 5865049"/>
              <a:gd name="connsiteX7" fmla="*/ 1109043 w 6122181"/>
              <a:gd name="connsiteY7" fmla="*/ 44770 h 5865049"/>
              <a:gd name="connsiteX8" fmla="*/ 2350482 w 6122181"/>
              <a:gd name="connsiteY8" fmla="*/ 5820116 h 5865049"/>
              <a:gd name="connsiteX9" fmla="*/ 1112786 w 6122181"/>
              <a:gd name="connsiteY9" fmla="*/ 36153 h 5865049"/>
              <a:gd name="connsiteX10" fmla="*/ 1147920 w 6122181"/>
              <a:gd name="connsiteY10" fmla="*/ 33420 h 5865049"/>
              <a:gd name="connsiteX11" fmla="*/ 4487041 w 6122181"/>
              <a:gd name="connsiteY11" fmla="*/ 4898074 h 5865049"/>
              <a:gd name="connsiteX12" fmla="*/ 1145051 w 6122181"/>
              <a:gd name="connsiteY12" fmla="*/ 29369 h 5865049"/>
              <a:gd name="connsiteX0" fmla="*/ 1145051 w 6122181"/>
              <a:gd name="connsiteY0" fmla="*/ 32565 h 5868245"/>
              <a:gd name="connsiteX1" fmla="*/ 1171533 w 6122181"/>
              <a:gd name="connsiteY1" fmla="*/ 3196 h 5868245"/>
              <a:gd name="connsiteX2" fmla="*/ 1167272 w 6122181"/>
              <a:gd name="connsiteY2" fmla="*/ 0 h 5868245"/>
              <a:gd name="connsiteX3" fmla="*/ 6122181 w 6122181"/>
              <a:gd name="connsiteY3" fmla="*/ 3233552 h 5868245"/>
              <a:gd name="connsiteX4" fmla="*/ 4484240 w 6122181"/>
              <a:gd name="connsiteY4" fmla="*/ 4897228 h 5868245"/>
              <a:gd name="connsiteX5" fmla="*/ 2346359 w 6122181"/>
              <a:gd name="connsiteY5" fmla="*/ 5830948 h 5868245"/>
              <a:gd name="connsiteX6" fmla="*/ 0 w 6122181"/>
              <a:gd name="connsiteY6" fmla="*/ 5868245 h 5868245"/>
              <a:gd name="connsiteX7" fmla="*/ 1078687 w 6122181"/>
              <a:gd name="connsiteY7" fmla="*/ 37006 h 5868245"/>
              <a:gd name="connsiteX8" fmla="*/ 1109043 w 6122181"/>
              <a:gd name="connsiteY8" fmla="*/ 47966 h 5868245"/>
              <a:gd name="connsiteX9" fmla="*/ 2350482 w 6122181"/>
              <a:gd name="connsiteY9" fmla="*/ 5823312 h 5868245"/>
              <a:gd name="connsiteX10" fmla="*/ 1112786 w 6122181"/>
              <a:gd name="connsiteY10" fmla="*/ 39349 h 5868245"/>
              <a:gd name="connsiteX11" fmla="*/ 1147920 w 6122181"/>
              <a:gd name="connsiteY11" fmla="*/ 36616 h 5868245"/>
              <a:gd name="connsiteX12" fmla="*/ 4487041 w 6122181"/>
              <a:gd name="connsiteY12" fmla="*/ 4901270 h 5868245"/>
              <a:gd name="connsiteX13" fmla="*/ 1145051 w 6122181"/>
              <a:gd name="connsiteY13" fmla="*/ 32565 h 5868245"/>
              <a:gd name="connsiteX0" fmla="*/ 1145051 w 6122181"/>
              <a:gd name="connsiteY0" fmla="*/ 66652 h 5902332"/>
              <a:gd name="connsiteX1" fmla="*/ 1171533 w 6122181"/>
              <a:gd name="connsiteY1" fmla="*/ 37283 h 5902332"/>
              <a:gd name="connsiteX2" fmla="*/ 1219448 w 6122181"/>
              <a:gd name="connsiteY2" fmla="*/ 0 h 5902332"/>
              <a:gd name="connsiteX3" fmla="*/ 6122181 w 6122181"/>
              <a:gd name="connsiteY3" fmla="*/ 3267639 h 5902332"/>
              <a:gd name="connsiteX4" fmla="*/ 4484240 w 6122181"/>
              <a:gd name="connsiteY4" fmla="*/ 4931315 h 5902332"/>
              <a:gd name="connsiteX5" fmla="*/ 2346359 w 6122181"/>
              <a:gd name="connsiteY5" fmla="*/ 5865035 h 5902332"/>
              <a:gd name="connsiteX6" fmla="*/ 0 w 6122181"/>
              <a:gd name="connsiteY6" fmla="*/ 5902332 h 5902332"/>
              <a:gd name="connsiteX7" fmla="*/ 1078687 w 6122181"/>
              <a:gd name="connsiteY7" fmla="*/ 71093 h 5902332"/>
              <a:gd name="connsiteX8" fmla="*/ 1109043 w 6122181"/>
              <a:gd name="connsiteY8" fmla="*/ 82053 h 5902332"/>
              <a:gd name="connsiteX9" fmla="*/ 2350482 w 6122181"/>
              <a:gd name="connsiteY9" fmla="*/ 5857399 h 5902332"/>
              <a:gd name="connsiteX10" fmla="*/ 1112786 w 6122181"/>
              <a:gd name="connsiteY10" fmla="*/ 73436 h 5902332"/>
              <a:gd name="connsiteX11" fmla="*/ 1147920 w 6122181"/>
              <a:gd name="connsiteY11" fmla="*/ 70703 h 5902332"/>
              <a:gd name="connsiteX12" fmla="*/ 4487041 w 6122181"/>
              <a:gd name="connsiteY12" fmla="*/ 4935357 h 5902332"/>
              <a:gd name="connsiteX13" fmla="*/ 1145051 w 6122181"/>
              <a:gd name="connsiteY13" fmla="*/ 66652 h 5902332"/>
              <a:gd name="connsiteX0" fmla="*/ 1145051 w 6122181"/>
              <a:gd name="connsiteY0" fmla="*/ 29369 h 5865049"/>
              <a:gd name="connsiteX1" fmla="*/ 1171533 w 6122181"/>
              <a:gd name="connsiteY1" fmla="*/ 0 h 5865049"/>
              <a:gd name="connsiteX2" fmla="*/ 1203482 w 6122181"/>
              <a:gd name="connsiteY2" fmla="*/ 10641 h 5865049"/>
              <a:gd name="connsiteX3" fmla="*/ 6122181 w 6122181"/>
              <a:gd name="connsiteY3" fmla="*/ 3230356 h 5865049"/>
              <a:gd name="connsiteX4" fmla="*/ 4484240 w 6122181"/>
              <a:gd name="connsiteY4" fmla="*/ 4894032 h 5865049"/>
              <a:gd name="connsiteX5" fmla="*/ 2346359 w 6122181"/>
              <a:gd name="connsiteY5" fmla="*/ 5827752 h 5865049"/>
              <a:gd name="connsiteX6" fmla="*/ 0 w 6122181"/>
              <a:gd name="connsiteY6" fmla="*/ 5865049 h 5865049"/>
              <a:gd name="connsiteX7" fmla="*/ 1078687 w 6122181"/>
              <a:gd name="connsiteY7" fmla="*/ 33810 h 5865049"/>
              <a:gd name="connsiteX8" fmla="*/ 1109043 w 6122181"/>
              <a:gd name="connsiteY8" fmla="*/ 44770 h 5865049"/>
              <a:gd name="connsiteX9" fmla="*/ 2350482 w 6122181"/>
              <a:gd name="connsiteY9" fmla="*/ 5820116 h 5865049"/>
              <a:gd name="connsiteX10" fmla="*/ 1112786 w 6122181"/>
              <a:gd name="connsiteY10" fmla="*/ 36153 h 5865049"/>
              <a:gd name="connsiteX11" fmla="*/ 1147920 w 6122181"/>
              <a:gd name="connsiteY11" fmla="*/ 33420 h 5865049"/>
              <a:gd name="connsiteX12" fmla="*/ 4487041 w 6122181"/>
              <a:gd name="connsiteY12" fmla="*/ 4898074 h 5865049"/>
              <a:gd name="connsiteX13" fmla="*/ 1145051 w 6122181"/>
              <a:gd name="connsiteY13" fmla="*/ 29369 h 5865049"/>
              <a:gd name="connsiteX0" fmla="*/ 1145051 w 6122181"/>
              <a:gd name="connsiteY0" fmla="*/ 58125 h 5893805"/>
              <a:gd name="connsiteX1" fmla="*/ 1186437 w 6122181"/>
              <a:gd name="connsiteY1" fmla="*/ 0 h 5893805"/>
              <a:gd name="connsiteX2" fmla="*/ 1203482 w 6122181"/>
              <a:gd name="connsiteY2" fmla="*/ 39397 h 5893805"/>
              <a:gd name="connsiteX3" fmla="*/ 6122181 w 6122181"/>
              <a:gd name="connsiteY3" fmla="*/ 3259112 h 5893805"/>
              <a:gd name="connsiteX4" fmla="*/ 4484240 w 6122181"/>
              <a:gd name="connsiteY4" fmla="*/ 4922788 h 5893805"/>
              <a:gd name="connsiteX5" fmla="*/ 2346359 w 6122181"/>
              <a:gd name="connsiteY5" fmla="*/ 5856508 h 5893805"/>
              <a:gd name="connsiteX6" fmla="*/ 0 w 6122181"/>
              <a:gd name="connsiteY6" fmla="*/ 5893805 h 5893805"/>
              <a:gd name="connsiteX7" fmla="*/ 1078687 w 6122181"/>
              <a:gd name="connsiteY7" fmla="*/ 62566 h 5893805"/>
              <a:gd name="connsiteX8" fmla="*/ 1109043 w 6122181"/>
              <a:gd name="connsiteY8" fmla="*/ 73526 h 5893805"/>
              <a:gd name="connsiteX9" fmla="*/ 2350482 w 6122181"/>
              <a:gd name="connsiteY9" fmla="*/ 5848872 h 5893805"/>
              <a:gd name="connsiteX10" fmla="*/ 1112786 w 6122181"/>
              <a:gd name="connsiteY10" fmla="*/ 64909 h 5893805"/>
              <a:gd name="connsiteX11" fmla="*/ 1147920 w 6122181"/>
              <a:gd name="connsiteY11" fmla="*/ 62176 h 5893805"/>
              <a:gd name="connsiteX12" fmla="*/ 4487041 w 6122181"/>
              <a:gd name="connsiteY12" fmla="*/ 4926830 h 5893805"/>
              <a:gd name="connsiteX13" fmla="*/ 1145051 w 6122181"/>
              <a:gd name="connsiteY13" fmla="*/ 58125 h 5893805"/>
              <a:gd name="connsiteX0" fmla="*/ 1145051 w 6122181"/>
              <a:gd name="connsiteY0" fmla="*/ 58125 h 5893805"/>
              <a:gd name="connsiteX1" fmla="*/ 1186437 w 6122181"/>
              <a:gd name="connsiteY1" fmla="*/ 0 h 5893805"/>
              <a:gd name="connsiteX2" fmla="*/ 1168763 w 6122181"/>
              <a:gd name="connsiteY2" fmla="*/ 30670 h 5893805"/>
              <a:gd name="connsiteX3" fmla="*/ 6122181 w 6122181"/>
              <a:gd name="connsiteY3" fmla="*/ 3259112 h 5893805"/>
              <a:gd name="connsiteX4" fmla="*/ 4484240 w 6122181"/>
              <a:gd name="connsiteY4" fmla="*/ 4922788 h 5893805"/>
              <a:gd name="connsiteX5" fmla="*/ 2346359 w 6122181"/>
              <a:gd name="connsiteY5" fmla="*/ 5856508 h 5893805"/>
              <a:gd name="connsiteX6" fmla="*/ 0 w 6122181"/>
              <a:gd name="connsiteY6" fmla="*/ 5893805 h 5893805"/>
              <a:gd name="connsiteX7" fmla="*/ 1078687 w 6122181"/>
              <a:gd name="connsiteY7" fmla="*/ 62566 h 5893805"/>
              <a:gd name="connsiteX8" fmla="*/ 1109043 w 6122181"/>
              <a:gd name="connsiteY8" fmla="*/ 73526 h 5893805"/>
              <a:gd name="connsiteX9" fmla="*/ 2350482 w 6122181"/>
              <a:gd name="connsiteY9" fmla="*/ 5848872 h 5893805"/>
              <a:gd name="connsiteX10" fmla="*/ 1112786 w 6122181"/>
              <a:gd name="connsiteY10" fmla="*/ 64909 h 5893805"/>
              <a:gd name="connsiteX11" fmla="*/ 1147920 w 6122181"/>
              <a:gd name="connsiteY11" fmla="*/ 62176 h 5893805"/>
              <a:gd name="connsiteX12" fmla="*/ 4487041 w 6122181"/>
              <a:gd name="connsiteY12" fmla="*/ 4926830 h 5893805"/>
              <a:gd name="connsiteX13" fmla="*/ 1145051 w 6122181"/>
              <a:gd name="connsiteY13" fmla="*/ 58125 h 5893805"/>
              <a:gd name="connsiteX0" fmla="*/ 1145051 w 6122181"/>
              <a:gd name="connsiteY0" fmla="*/ 58125 h 5893805"/>
              <a:gd name="connsiteX1" fmla="*/ 1186437 w 6122181"/>
              <a:gd name="connsiteY1" fmla="*/ 0 h 5893805"/>
              <a:gd name="connsiteX2" fmla="*/ 1184311 w 6122181"/>
              <a:gd name="connsiteY2" fmla="*/ 38334 h 5893805"/>
              <a:gd name="connsiteX3" fmla="*/ 6122181 w 6122181"/>
              <a:gd name="connsiteY3" fmla="*/ 3259112 h 5893805"/>
              <a:gd name="connsiteX4" fmla="*/ 4484240 w 6122181"/>
              <a:gd name="connsiteY4" fmla="*/ 4922788 h 5893805"/>
              <a:gd name="connsiteX5" fmla="*/ 2346359 w 6122181"/>
              <a:gd name="connsiteY5" fmla="*/ 5856508 h 5893805"/>
              <a:gd name="connsiteX6" fmla="*/ 0 w 6122181"/>
              <a:gd name="connsiteY6" fmla="*/ 5893805 h 5893805"/>
              <a:gd name="connsiteX7" fmla="*/ 1078687 w 6122181"/>
              <a:gd name="connsiteY7" fmla="*/ 62566 h 5893805"/>
              <a:gd name="connsiteX8" fmla="*/ 1109043 w 6122181"/>
              <a:gd name="connsiteY8" fmla="*/ 73526 h 5893805"/>
              <a:gd name="connsiteX9" fmla="*/ 2350482 w 6122181"/>
              <a:gd name="connsiteY9" fmla="*/ 5848872 h 5893805"/>
              <a:gd name="connsiteX10" fmla="*/ 1112786 w 6122181"/>
              <a:gd name="connsiteY10" fmla="*/ 64909 h 5893805"/>
              <a:gd name="connsiteX11" fmla="*/ 1147920 w 6122181"/>
              <a:gd name="connsiteY11" fmla="*/ 62176 h 5893805"/>
              <a:gd name="connsiteX12" fmla="*/ 4487041 w 6122181"/>
              <a:gd name="connsiteY12" fmla="*/ 4926830 h 5893805"/>
              <a:gd name="connsiteX13" fmla="*/ 1145051 w 6122181"/>
              <a:gd name="connsiteY13" fmla="*/ 58125 h 5893805"/>
              <a:gd name="connsiteX0" fmla="*/ 1145051 w 6122181"/>
              <a:gd name="connsiteY0" fmla="*/ 42584 h 5878264"/>
              <a:gd name="connsiteX1" fmla="*/ 1232019 w 6122181"/>
              <a:gd name="connsiteY1" fmla="*/ 0 h 5878264"/>
              <a:gd name="connsiteX2" fmla="*/ 1184311 w 6122181"/>
              <a:gd name="connsiteY2" fmla="*/ 22793 h 5878264"/>
              <a:gd name="connsiteX3" fmla="*/ 6122181 w 6122181"/>
              <a:gd name="connsiteY3" fmla="*/ 3243571 h 5878264"/>
              <a:gd name="connsiteX4" fmla="*/ 4484240 w 6122181"/>
              <a:gd name="connsiteY4" fmla="*/ 4907247 h 5878264"/>
              <a:gd name="connsiteX5" fmla="*/ 2346359 w 6122181"/>
              <a:gd name="connsiteY5" fmla="*/ 5840967 h 5878264"/>
              <a:gd name="connsiteX6" fmla="*/ 0 w 6122181"/>
              <a:gd name="connsiteY6" fmla="*/ 5878264 h 5878264"/>
              <a:gd name="connsiteX7" fmla="*/ 1078687 w 6122181"/>
              <a:gd name="connsiteY7" fmla="*/ 47025 h 5878264"/>
              <a:gd name="connsiteX8" fmla="*/ 1109043 w 6122181"/>
              <a:gd name="connsiteY8" fmla="*/ 57985 h 5878264"/>
              <a:gd name="connsiteX9" fmla="*/ 2350482 w 6122181"/>
              <a:gd name="connsiteY9" fmla="*/ 5833331 h 5878264"/>
              <a:gd name="connsiteX10" fmla="*/ 1112786 w 6122181"/>
              <a:gd name="connsiteY10" fmla="*/ 49368 h 5878264"/>
              <a:gd name="connsiteX11" fmla="*/ 1147920 w 6122181"/>
              <a:gd name="connsiteY11" fmla="*/ 46635 h 5878264"/>
              <a:gd name="connsiteX12" fmla="*/ 4487041 w 6122181"/>
              <a:gd name="connsiteY12" fmla="*/ 4911289 h 5878264"/>
              <a:gd name="connsiteX13" fmla="*/ 1145051 w 6122181"/>
              <a:gd name="connsiteY13" fmla="*/ 42584 h 5878264"/>
              <a:gd name="connsiteX0" fmla="*/ 1145051 w 6122181"/>
              <a:gd name="connsiteY0" fmla="*/ 42584 h 5878264"/>
              <a:gd name="connsiteX1" fmla="*/ 1232019 w 6122181"/>
              <a:gd name="connsiteY1" fmla="*/ 0 h 5878264"/>
              <a:gd name="connsiteX2" fmla="*/ 1170254 w 6122181"/>
              <a:gd name="connsiteY2" fmla="*/ 20239 h 5878264"/>
              <a:gd name="connsiteX3" fmla="*/ 6122181 w 6122181"/>
              <a:gd name="connsiteY3" fmla="*/ 3243571 h 5878264"/>
              <a:gd name="connsiteX4" fmla="*/ 4484240 w 6122181"/>
              <a:gd name="connsiteY4" fmla="*/ 4907247 h 5878264"/>
              <a:gd name="connsiteX5" fmla="*/ 2346359 w 6122181"/>
              <a:gd name="connsiteY5" fmla="*/ 5840967 h 5878264"/>
              <a:gd name="connsiteX6" fmla="*/ 0 w 6122181"/>
              <a:gd name="connsiteY6" fmla="*/ 5878264 h 5878264"/>
              <a:gd name="connsiteX7" fmla="*/ 1078687 w 6122181"/>
              <a:gd name="connsiteY7" fmla="*/ 47025 h 5878264"/>
              <a:gd name="connsiteX8" fmla="*/ 1109043 w 6122181"/>
              <a:gd name="connsiteY8" fmla="*/ 57985 h 5878264"/>
              <a:gd name="connsiteX9" fmla="*/ 2350482 w 6122181"/>
              <a:gd name="connsiteY9" fmla="*/ 5833331 h 5878264"/>
              <a:gd name="connsiteX10" fmla="*/ 1112786 w 6122181"/>
              <a:gd name="connsiteY10" fmla="*/ 49368 h 5878264"/>
              <a:gd name="connsiteX11" fmla="*/ 1147920 w 6122181"/>
              <a:gd name="connsiteY11" fmla="*/ 46635 h 5878264"/>
              <a:gd name="connsiteX12" fmla="*/ 4487041 w 6122181"/>
              <a:gd name="connsiteY12" fmla="*/ 4911289 h 5878264"/>
              <a:gd name="connsiteX13" fmla="*/ 1145051 w 6122181"/>
              <a:gd name="connsiteY13" fmla="*/ 42584 h 5878264"/>
              <a:gd name="connsiteX0" fmla="*/ 1145051 w 6122181"/>
              <a:gd name="connsiteY0" fmla="*/ 57058 h 5892738"/>
              <a:gd name="connsiteX1" fmla="*/ 1178983 w 6122181"/>
              <a:gd name="connsiteY1" fmla="*/ 0 h 5892738"/>
              <a:gd name="connsiteX2" fmla="*/ 1170254 w 6122181"/>
              <a:gd name="connsiteY2" fmla="*/ 34713 h 5892738"/>
              <a:gd name="connsiteX3" fmla="*/ 6122181 w 6122181"/>
              <a:gd name="connsiteY3" fmla="*/ 3258045 h 5892738"/>
              <a:gd name="connsiteX4" fmla="*/ 4484240 w 6122181"/>
              <a:gd name="connsiteY4" fmla="*/ 4921721 h 5892738"/>
              <a:gd name="connsiteX5" fmla="*/ 2346359 w 6122181"/>
              <a:gd name="connsiteY5" fmla="*/ 5855441 h 5892738"/>
              <a:gd name="connsiteX6" fmla="*/ 0 w 6122181"/>
              <a:gd name="connsiteY6" fmla="*/ 5892738 h 5892738"/>
              <a:gd name="connsiteX7" fmla="*/ 1078687 w 6122181"/>
              <a:gd name="connsiteY7" fmla="*/ 61499 h 5892738"/>
              <a:gd name="connsiteX8" fmla="*/ 1109043 w 6122181"/>
              <a:gd name="connsiteY8" fmla="*/ 72459 h 5892738"/>
              <a:gd name="connsiteX9" fmla="*/ 2350482 w 6122181"/>
              <a:gd name="connsiteY9" fmla="*/ 5847805 h 5892738"/>
              <a:gd name="connsiteX10" fmla="*/ 1112786 w 6122181"/>
              <a:gd name="connsiteY10" fmla="*/ 63842 h 5892738"/>
              <a:gd name="connsiteX11" fmla="*/ 1147920 w 6122181"/>
              <a:gd name="connsiteY11" fmla="*/ 61109 h 5892738"/>
              <a:gd name="connsiteX12" fmla="*/ 4487041 w 6122181"/>
              <a:gd name="connsiteY12" fmla="*/ 4925763 h 5892738"/>
              <a:gd name="connsiteX13" fmla="*/ 1145051 w 6122181"/>
              <a:gd name="connsiteY13" fmla="*/ 57058 h 5892738"/>
              <a:gd name="connsiteX0" fmla="*/ 1145051 w 6122181"/>
              <a:gd name="connsiteY0" fmla="*/ 57058 h 5892738"/>
              <a:gd name="connsiteX1" fmla="*/ 1178983 w 6122181"/>
              <a:gd name="connsiteY1" fmla="*/ 0 h 5892738"/>
              <a:gd name="connsiteX2" fmla="*/ 1171316 w 6122181"/>
              <a:gd name="connsiteY2" fmla="*/ 15547 h 5892738"/>
              <a:gd name="connsiteX3" fmla="*/ 1170254 w 6122181"/>
              <a:gd name="connsiteY3" fmla="*/ 34713 h 5892738"/>
              <a:gd name="connsiteX4" fmla="*/ 6122181 w 6122181"/>
              <a:gd name="connsiteY4" fmla="*/ 3258045 h 5892738"/>
              <a:gd name="connsiteX5" fmla="*/ 4484240 w 6122181"/>
              <a:gd name="connsiteY5" fmla="*/ 4921721 h 5892738"/>
              <a:gd name="connsiteX6" fmla="*/ 2346359 w 6122181"/>
              <a:gd name="connsiteY6" fmla="*/ 5855441 h 5892738"/>
              <a:gd name="connsiteX7" fmla="*/ 0 w 6122181"/>
              <a:gd name="connsiteY7" fmla="*/ 5892738 h 5892738"/>
              <a:gd name="connsiteX8" fmla="*/ 1078687 w 6122181"/>
              <a:gd name="connsiteY8" fmla="*/ 61499 h 5892738"/>
              <a:gd name="connsiteX9" fmla="*/ 1109043 w 6122181"/>
              <a:gd name="connsiteY9" fmla="*/ 72459 h 5892738"/>
              <a:gd name="connsiteX10" fmla="*/ 2350482 w 6122181"/>
              <a:gd name="connsiteY10" fmla="*/ 5847805 h 5892738"/>
              <a:gd name="connsiteX11" fmla="*/ 1112786 w 6122181"/>
              <a:gd name="connsiteY11" fmla="*/ 63842 h 5892738"/>
              <a:gd name="connsiteX12" fmla="*/ 1147920 w 6122181"/>
              <a:gd name="connsiteY12" fmla="*/ 61109 h 5892738"/>
              <a:gd name="connsiteX13" fmla="*/ 4487041 w 6122181"/>
              <a:gd name="connsiteY13" fmla="*/ 4925763 h 5892738"/>
              <a:gd name="connsiteX14" fmla="*/ 1145051 w 6122181"/>
              <a:gd name="connsiteY14" fmla="*/ 57058 h 5892738"/>
              <a:gd name="connsiteX0" fmla="*/ 1145051 w 6122181"/>
              <a:gd name="connsiteY0" fmla="*/ 57058 h 5892738"/>
              <a:gd name="connsiteX1" fmla="*/ 1178983 w 6122181"/>
              <a:gd name="connsiteY1" fmla="*/ 0 h 5892738"/>
              <a:gd name="connsiteX2" fmla="*/ 1538938 w 6122181"/>
              <a:gd name="connsiteY2" fmla="*/ 70224 h 5892738"/>
              <a:gd name="connsiteX3" fmla="*/ 1170254 w 6122181"/>
              <a:gd name="connsiteY3" fmla="*/ 34713 h 5892738"/>
              <a:gd name="connsiteX4" fmla="*/ 6122181 w 6122181"/>
              <a:gd name="connsiteY4" fmla="*/ 3258045 h 5892738"/>
              <a:gd name="connsiteX5" fmla="*/ 4484240 w 6122181"/>
              <a:gd name="connsiteY5" fmla="*/ 4921721 h 5892738"/>
              <a:gd name="connsiteX6" fmla="*/ 2346359 w 6122181"/>
              <a:gd name="connsiteY6" fmla="*/ 5855441 h 5892738"/>
              <a:gd name="connsiteX7" fmla="*/ 0 w 6122181"/>
              <a:gd name="connsiteY7" fmla="*/ 5892738 h 5892738"/>
              <a:gd name="connsiteX8" fmla="*/ 1078687 w 6122181"/>
              <a:gd name="connsiteY8" fmla="*/ 61499 h 5892738"/>
              <a:gd name="connsiteX9" fmla="*/ 1109043 w 6122181"/>
              <a:gd name="connsiteY9" fmla="*/ 72459 h 5892738"/>
              <a:gd name="connsiteX10" fmla="*/ 2350482 w 6122181"/>
              <a:gd name="connsiteY10" fmla="*/ 5847805 h 5892738"/>
              <a:gd name="connsiteX11" fmla="*/ 1112786 w 6122181"/>
              <a:gd name="connsiteY11" fmla="*/ 63842 h 5892738"/>
              <a:gd name="connsiteX12" fmla="*/ 1147920 w 6122181"/>
              <a:gd name="connsiteY12" fmla="*/ 61109 h 5892738"/>
              <a:gd name="connsiteX13" fmla="*/ 4487041 w 6122181"/>
              <a:gd name="connsiteY13" fmla="*/ 4925763 h 5892738"/>
              <a:gd name="connsiteX14" fmla="*/ 1145051 w 6122181"/>
              <a:gd name="connsiteY14" fmla="*/ 57058 h 5892738"/>
              <a:gd name="connsiteX0" fmla="*/ 1145051 w 6122181"/>
              <a:gd name="connsiteY0" fmla="*/ 57058 h 5892738"/>
              <a:gd name="connsiteX1" fmla="*/ 1178983 w 6122181"/>
              <a:gd name="connsiteY1" fmla="*/ 0 h 5892738"/>
              <a:gd name="connsiteX2" fmla="*/ 3236697 w 6122181"/>
              <a:gd name="connsiteY2" fmla="*/ 383462 h 5892738"/>
              <a:gd name="connsiteX3" fmla="*/ 1170254 w 6122181"/>
              <a:gd name="connsiteY3" fmla="*/ 34713 h 5892738"/>
              <a:gd name="connsiteX4" fmla="*/ 6122181 w 6122181"/>
              <a:gd name="connsiteY4" fmla="*/ 3258045 h 5892738"/>
              <a:gd name="connsiteX5" fmla="*/ 4484240 w 6122181"/>
              <a:gd name="connsiteY5" fmla="*/ 4921721 h 5892738"/>
              <a:gd name="connsiteX6" fmla="*/ 2346359 w 6122181"/>
              <a:gd name="connsiteY6" fmla="*/ 5855441 h 5892738"/>
              <a:gd name="connsiteX7" fmla="*/ 0 w 6122181"/>
              <a:gd name="connsiteY7" fmla="*/ 5892738 h 5892738"/>
              <a:gd name="connsiteX8" fmla="*/ 1078687 w 6122181"/>
              <a:gd name="connsiteY8" fmla="*/ 61499 h 5892738"/>
              <a:gd name="connsiteX9" fmla="*/ 1109043 w 6122181"/>
              <a:gd name="connsiteY9" fmla="*/ 72459 h 5892738"/>
              <a:gd name="connsiteX10" fmla="*/ 2350482 w 6122181"/>
              <a:gd name="connsiteY10" fmla="*/ 5847805 h 5892738"/>
              <a:gd name="connsiteX11" fmla="*/ 1112786 w 6122181"/>
              <a:gd name="connsiteY11" fmla="*/ 63842 h 5892738"/>
              <a:gd name="connsiteX12" fmla="*/ 1147920 w 6122181"/>
              <a:gd name="connsiteY12" fmla="*/ 61109 h 5892738"/>
              <a:gd name="connsiteX13" fmla="*/ 4487041 w 6122181"/>
              <a:gd name="connsiteY13" fmla="*/ 4925763 h 5892738"/>
              <a:gd name="connsiteX14" fmla="*/ 1145051 w 6122181"/>
              <a:gd name="connsiteY14" fmla="*/ 57058 h 5892738"/>
              <a:gd name="connsiteX0" fmla="*/ 1145051 w 6122181"/>
              <a:gd name="connsiteY0" fmla="*/ 57058 h 5892738"/>
              <a:gd name="connsiteX1" fmla="*/ 1178983 w 6122181"/>
              <a:gd name="connsiteY1" fmla="*/ 0 h 5892738"/>
              <a:gd name="connsiteX2" fmla="*/ 5794520 w 6122181"/>
              <a:gd name="connsiteY2" fmla="*/ 865026 h 5892738"/>
              <a:gd name="connsiteX3" fmla="*/ 1170254 w 6122181"/>
              <a:gd name="connsiteY3" fmla="*/ 34713 h 5892738"/>
              <a:gd name="connsiteX4" fmla="*/ 6122181 w 6122181"/>
              <a:gd name="connsiteY4" fmla="*/ 3258045 h 5892738"/>
              <a:gd name="connsiteX5" fmla="*/ 4484240 w 6122181"/>
              <a:gd name="connsiteY5" fmla="*/ 4921721 h 5892738"/>
              <a:gd name="connsiteX6" fmla="*/ 2346359 w 6122181"/>
              <a:gd name="connsiteY6" fmla="*/ 5855441 h 5892738"/>
              <a:gd name="connsiteX7" fmla="*/ 0 w 6122181"/>
              <a:gd name="connsiteY7" fmla="*/ 5892738 h 5892738"/>
              <a:gd name="connsiteX8" fmla="*/ 1078687 w 6122181"/>
              <a:gd name="connsiteY8" fmla="*/ 61499 h 5892738"/>
              <a:gd name="connsiteX9" fmla="*/ 1109043 w 6122181"/>
              <a:gd name="connsiteY9" fmla="*/ 72459 h 5892738"/>
              <a:gd name="connsiteX10" fmla="*/ 2350482 w 6122181"/>
              <a:gd name="connsiteY10" fmla="*/ 5847805 h 5892738"/>
              <a:gd name="connsiteX11" fmla="*/ 1112786 w 6122181"/>
              <a:gd name="connsiteY11" fmla="*/ 63842 h 5892738"/>
              <a:gd name="connsiteX12" fmla="*/ 1147920 w 6122181"/>
              <a:gd name="connsiteY12" fmla="*/ 61109 h 5892738"/>
              <a:gd name="connsiteX13" fmla="*/ 4487041 w 6122181"/>
              <a:gd name="connsiteY13" fmla="*/ 4925763 h 5892738"/>
              <a:gd name="connsiteX14" fmla="*/ 1145051 w 6122181"/>
              <a:gd name="connsiteY14" fmla="*/ 57058 h 5892738"/>
              <a:gd name="connsiteX0" fmla="*/ 1145051 w 6122181"/>
              <a:gd name="connsiteY0" fmla="*/ 57058 h 5892738"/>
              <a:gd name="connsiteX1" fmla="*/ 1178983 w 6122181"/>
              <a:gd name="connsiteY1" fmla="*/ 0 h 5892738"/>
              <a:gd name="connsiteX2" fmla="*/ 5794520 w 6122181"/>
              <a:gd name="connsiteY2" fmla="*/ 865026 h 5892738"/>
              <a:gd name="connsiteX3" fmla="*/ 3911885 w 6122181"/>
              <a:gd name="connsiteY3" fmla="*/ 530308 h 5892738"/>
              <a:gd name="connsiteX4" fmla="*/ 1170254 w 6122181"/>
              <a:gd name="connsiteY4" fmla="*/ 34713 h 5892738"/>
              <a:gd name="connsiteX5" fmla="*/ 6122181 w 6122181"/>
              <a:gd name="connsiteY5" fmla="*/ 3258045 h 5892738"/>
              <a:gd name="connsiteX6" fmla="*/ 4484240 w 6122181"/>
              <a:gd name="connsiteY6" fmla="*/ 4921721 h 5892738"/>
              <a:gd name="connsiteX7" fmla="*/ 2346359 w 6122181"/>
              <a:gd name="connsiteY7" fmla="*/ 5855441 h 5892738"/>
              <a:gd name="connsiteX8" fmla="*/ 0 w 6122181"/>
              <a:gd name="connsiteY8" fmla="*/ 5892738 h 5892738"/>
              <a:gd name="connsiteX9" fmla="*/ 1078687 w 6122181"/>
              <a:gd name="connsiteY9" fmla="*/ 61499 h 5892738"/>
              <a:gd name="connsiteX10" fmla="*/ 1109043 w 6122181"/>
              <a:gd name="connsiteY10" fmla="*/ 72459 h 5892738"/>
              <a:gd name="connsiteX11" fmla="*/ 2350482 w 6122181"/>
              <a:gd name="connsiteY11" fmla="*/ 5847805 h 5892738"/>
              <a:gd name="connsiteX12" fmla="*/ 1112786 w 6122181"/>
              <a:gd name="connsiteY12" fmla="*/ 63842 h 5892738"/>
              <a:gd name="connsiteX13" fmla="*/ 1147920 w 6122181"/>
              <a:gd name="connsiteY13" fmla="*/ 61109 h 5892738"/>
              <a:gd name="connsiteX14" fmla="*/ 4487041 w 6122181"/>
              <a:gd name="connsiteY14" fmla="*/ 4925763 h 5892738"/>
              <a:gd name="connsiteX15" fmla="*/ 1145051 w 6122181"/>
              <a:gd name="connsiteY15" fmla="*/ 57058 h 5892738"/>
              <a:gd name="connsiteX0" fmla="*/ 1145051 w 6122181"/>
              <a:gd name="connsiteY0" fmla="*/ 57058 h 5892738"/>
              <a:gd name="connsiteX1" fmla="*/ 1178983 w 6122181"/>
              <a:gd name="connsiteY1" fmla="*/ 0 h 5892738"/>
              <a:gd name="connsiteX2" fmla="*/ 5794520 w 6122181"/>
              <a:gd name="connsiteY2" fmla="*/ 865026 h 5892738"/>
              <a:gd name="connsiteX3" fmla="*/ 5086477 w 6122181"/>
              <a:gd name="connsiteY3" fmla="*/ 1685136 h 5892738"/>
              <a:gd name="connsiteX4" fmla="*/ 1170254 w 6122181"/>
              <a:gd name="connsiteY4" fmla="*/ 34713 h 5892738"/>
              <a:gd name="connsiteX5" fmla="*/ 6122181 w 6122181"/>
              <a:gd name="connsiteY5" fmla="*/ 3258045 h 5892738"/>
              <a:gd name="connsiteX6" fmla="*/ 4484240 w 6122181"/>
              <a:gd name="connsiteY6" fmla="*/ 4921721 h 5892738"/>
              <a:gd name="connsiteX7" fmla="*/ 2346359 w 6122181"/>
              <a:gd name="connsiteY7" fmla="*/ 5855441 h 5892738"/>
              <a:gd name="connsiteX8" fmla="*/ 0 w 6122181"/>
              <a:gd name="connsiteY8" fmla="*/ 5892738 h 5892738"/>
              <a:gd name="connsiteX9" fmla="*/ 1078687 w 6122181"/>
              <a:gd name="connsiteY9" fmla="*/ 61499 h 5892738"/>
              <a:gd name="connsiteX10" fmla="*/ 1109043 w 6122181"/>
              <a:gd name="connsiteY10" fmla="*/ 72459 h 5892738"/>
              <a:gd name="connsiteX11" fmla="*/ 2350482 w 6122181"/>
              <a:gd name="connsiteY11" fmla="*/ 5847805 h 5892738"/>
              <a:gd name="connsiteX12" fmla="*/ 1112786 w 6122181"/>
              <a:gd name="connsiteY12" fmla="*/ 63842 h 5892738"/>
              <a:gd name="connsiteX13" fmla="*/ 1147920 w 6122181"/>
              <a:gd name="connsiteY13" fmla="*/ 61109 h 5892738"/>
              <a:gd name="connsiteX14" fmla="*/ 4487041 w 6122181"/>
              <a:gd name="connsiteY14" fmla="*/ 4925763 h 5892738"/>
              <a:gd name="connsiteX15" fmla="*/ 1145051 w 6122181"/>
              <a:gd name="connsiteY15" fmla="*/ 57058 h 5892738"/>
              <a:gd name="connsiteX0" fmla="*/ 1145051 w 7005804"/>
              <a:gd name="connsiteY0" fmla="*/ 57058 h 5892738"/>
              <a:gd name="connsiteX1" fmla="*/ 1178983 w 7005804"/>
              <a:gd name="connsiteY1" fmla="*/ 0 h 5892738"/>
              <a:gd name="connsiteX2" fmla="*/ 7005804 w 7005804"/>
              <a:gd name="connsiteY2" fmla="*/ 1085054 h 5892738"/>
              <a:gd name="connsiteX3" fmla="*/ 5086477 w 7005804"/>
              <a:gd name="connsiteY3" fmla="*/ 1685136 h 5892738"/>
              <a:gd name="connsiteX4" fmla="*/ 1170254 w 7005804"/>
              <a:gd name="connsiteY4" fmla="*/ 34713 h 5892738"/>
              <a:gd name="connsiteX5" fmla="*/ 6122181 w 7005804"/>
              <a:gd name="connsiteY5" fmla="*/ 3258045 h 5892738"/>
              <a:gd name="connsiteX6" fmla="*/ 4484240 w 7005804"/>
              <a:gd name="connsiteY6" fmla="*/ 4921721 h 5892738"/>
              <a:gd name="connsiteX7" fmla="*/ 2346359 w 7005804"/>
              <a:gd name="connsiteY7" fmla="*/ 5855441 h 5892738"/>
              <a:gd name="connsiteX8" fmla="*/ 0 w 7005804"/>
              <a:gd name="connsiteY8" fmla="*/ 5892738 h 5892738"/>
              <a:gd name="connsiteX9" fmla="*/ 1078687 w 7005804"/>
              <a:gd name="connsiteY9" fmla="*/ 61499 h 5892738"/>
              <a:gd name="connsiteX10" fmla="*/ 1109043 w 7005804"/>
              <a:gd name="connsiteY10" fmla="*/ 72459 h 5892738"/>
              <a:gd name="connsiteX11" fmla="*/ 2350482 w 7005804"/>
              <a:gd name="connsiteY11" fmla="*/ 5847805 h 5892738"/>
              <a:gd name="connsiteX12" fmla="*/ 1112786 w 7005804"/>
              <a:gd name="connsiteY12" fmla="*/ 63842 h 5892738"/>
              <a:gd name="connsiteX13" fmla="*/ 1147920 w 7005804"/>
              <a:gd name="connsiteY13" fmla="*/ 61109 h 5892738"/>
              <a:gd name="connsiteX14" fmla="*/ 4487041 w 7005804"/>
              <a:gd name="connsiteY14" fmla="*/ 4925763 h 5892738"/>
              <a:gd name="connsiteX15" fmla="*/ 1145051 w 7005804"/>
              <a:gd name="connsiteY15" fmla="*/ 57058 h 5892738"/>
              <a:gd name="connsiteX0" fmla="*/ 1145051 w 7005804"/>
              <a:gd name="connsiteY0" fmla="*/ 57058 h 5892738"/>
              <a:gd name="connsiteX1" fmla="*/ 1178983 w 7005804"/>
              <a:gd name="connsiteY1" fmla="*/ 0 h 5892738"/>
              <a:gd name="connsiteX2" fmla="*/ 7005804 w 7005804"/>
              <a:gd name="connsiteY2" fmla="*/ 1085054 h 5892738"/>
              <a:gd name="connsiteX3" fmla="*/ 6445027 w 7005804"/>
              <a:gd name="connsiteY3" fmla="*/ 2466782 h 5892738"/>
              <a:gd name="connsiteX4" fmla="*/ 1170254 w 7005804"/>
              <a:gd name="connsiteY4" fmla="*/ 34713 h 5892738"/>
              <a:gd name="connsiteX5" fmla="*/ 6122181 w 7005804"/>
              <a:gd name="connsiteY5" fmla="*/ 3258045 h 5892738"/>
              <a:gd name="connsiteX6" fmla="*/ 4484240 w 7005804"/>
              <a:gd name="connsiteY6" fmla="*/ 4921721 h 5892738"/>
              <a:gd name="connsiteX7" fmla="*/ 2346359 w 7005804"/>
              <a:gd name="connsiteY7" fmla="*/ 5855441 h 5892738"/>
              <a:gd name="connsiteX8" fmla="*/ 0 w 7005804"/>
              <a:gd name="connsiteY8" fmla="*/ 5892738 h 5892738"/>
              <a:gd name="connsiteX9" fmla="*/ 1078687 w 7005804"/>
              <a:gd name="connsiteY9" fmla="*/ 61499 h 5892738"/>
              <a:gd name="connsiteX10" fmla="*/ 1109043 w 7005804"/>
              <a:gd name="connsiteY10" fmla="*/ 72459 h 5892738"/>
              <a:gd name="connsiteX11" fmla="*/ 2350482 w 7005804"/>
              <a:gd name="connsiteY11" fmla="*/ 5847805 h 5892738"/>
              <a:gd name="connsiteX12" fmla="*/ 1112786 w 7005804"/>
              <a:gd name="connsiteY12" fmla="*/ 63842 h 5892738"/>
              <a:gd name="connsiteX13" fmla="*/ 1147920 w 7005804"/>
              <a:gd name="connsiteY13" fmla="*/ 61109 h 5892738"/>
              <a:gd name="connsiteX14" fmla="*/ 4487041 w 7005804"/>
              <a:gd name="connsiteY14" fmla="*/ 4925763 h 5892738"/>
              <a:gd name="connsiteX15" fmla="*/ 1145051 w 7005804"/>
              <a:gd name="connsiteY15" fmla="*/ 57058 h 5892738"/>
              <a:gd name="connsiteX0" fmla="*/ 1145051 w 7005804"/>
              <a:gd name="connsiteY0" fmla="*/ 57058 h 5892738"/>
              <a:gd name="connsiteX1" fmla="*/ 1178983 w 7005804"/>
              <a:gd name="connsiteY1" fmla="*/ 0 h 5892738"/>
              <a:gd name="connsiteX2" fmla="*/ 7005804 w 7005804"/>
              <a:gd name="connsiteY2" fmla="*/ 1085054 h 5892738"/>
              <a:gd name="connsiteX3" fmla="*/ 6142892 w 7005804"/>
              <a:gd name="connsiteY3" fmla="*/ 3024214 h 5892738"/>
              <a:gd name="connsiteX4" fmla="*/ 1170254 w 7005804"/>
              <a:gd name="connsiteY4" fmla="*/ 34713 h 5892738"/>
              <a:gd name="connsiteX5" fmla="*/ 6122181 w 7005804"/>
              <a:gd name="connsiteY5" fmla="*/ 3258045 h 5892738"/>
              <a:gd name="connsiteX6" fmla="*/ 4484240 w 7005804"/>
              <a:gd name="connsiteY6" fmla="*/ 4921721 h 5892738"/>
              <a:gd name="connsiteX7" fmla="*/ 2346359 w 7005804"/>
              <a:gd name="connsiteY7" fmla="*/ 5855441 h 5892738"/>
              <a:gd name="connsiteX8" fmla="*/ 0 w 7005804"/>
              <a:gd name="connsiteY8" fmla="*/ 5892738 h 5892738"/>
              <a:gd name="connsiteX9" fmla="*/ 1078687 w 7005804"/>
              <a:gd name="connsiteY9" fmla="*/ 61499 h 5892738"/>
              <a:gd name="connsiteX10" fmla="*/ 1109043 w 7005804"/>
              <a:gd name="connsiteY10" fmla="*/ 72459 h 5892738"/>
              <a:gd name="connsiteX11" fmla="*/ 2350482 w 7005804"/>
              <a:gd name="connsiteY11" fmla="*/ 5847805 h 5892738"/>
              <a:gd name="connsiteX12" fmla="*/ 1112786 w 7005804"/>
              <a:gd name="connsiteY12" fmla="*/ 63842 h 5892738"/>
              <a:gd name="connsiteX13" fmla="*/ 1147920 w 7005804"/>
              <a:gd name="connsiteY13" fmla="*/ 61109 h 5892738"/>
              <a:gd name="connsiteX14" fmla="*/ 4487041 w 7005804"/>
              <a:gd name="connsiteY14" fmla="*/ 4925763 h 5892738"/>
              <a:gd name="connsiteX15" fmla="*/ 1145051 w 7005804"/>
              <a:gd name="connsiteY15" fmla="*/ 57058 h 5892738"/>
              <a:gd name="connsiteX0" fmla="*/ 1145051 w 7005804"/>
              <a:gd name="connsiteY0" fmla="*/ 57058 h 5892738"/>
              <a:gd name="connsiteX1" fmla="*/ 1178983 w 7005804"/>
              <a:gd name="connsiteY1" fmla="*/ 0 h 5892738"/>
              <a:gd name="connsiteX2" fmla="*/ 7005804 w 7005804"/>
              <a:gd name="connsiteY2" fmla="*/ 1085054 h 5892738"/>
              <a:gd name="connsiteX3" fmla="*/ 6127383 w 7005804"/>
              <a:gd name="connsiteY3" fmla="*/ 3256157 h 5892738"/>
              <a:gd name="connsiteX4" fmla="*/ 1170254 w 7005804"/>
              <a:gd name="connsiteY4" fmla="*/ 34713 h 5892738"/>
              <a:gd name="connsiteX5" fmla="*/ 6122181 w 7005804"/>
              <a:gd name="connsiteY5" fmla="*/ 3258045 h 5892738"/>
              <a:gd name="connsiteX6" fmla="*/ 4484240 w 7005804"/>
              <a:gd name="connsiteY6" fmla="*/ 4921721 h 5892738"/>
              <a:gd name="connsiteX7" fmla="*/ 2346359 w 7005804"/>
              <a:gd name="connsiteY7" fmla="*/ 5855441 h 5892738"/>
              <a:gd name="connsiteX8" fmla="*/ 0 w 7005804"/>
              <a:gd name="connsiteY8" fmla="*/ 5892738 h 5892738"/>
              <a:gd name="connsiteX9" fmla="*/ 1078687 w 7005804"/>
              <a:gd name="connsiteY9" fmla="*/ 61499 h 5892738"/>
              <a:gd name="connsiteX10" fmla="*/ 1109043 w 7005804"/>
              <a:gd name="connsiteY10" fmla="*/ 72459 h 5892738"/>
              <a:gd name="connsiteX11" fmla="*/ 2350482 w 7005804"/>
              <a:gd name="connsiteY11" fmla="*/ 5847805 h 5892738"/>
              <a:gd name="connsiteX12" fmla="*/ 1112786 w 7005804"/>
              <a:gd name="connsiteY12" fmla="*/ 63842 h 5892738"/>
              <a:gd name="connsiteX13" fmla="*/ 1147920 w 7005804"/>
              <a:gd name="connsiteY13" fmla="*/ 61109 h 5892738"/>
              <a:gd name="connsiteX14" fmla="*/ 4487041 w 7005804"/>
              <a:gd name="connsiteY14" fmla="*/ 4925763 h 5892738"/>
              <a:gd name="connsiteX15" fmla="*/ 1145051 w 7005804"/>
              <a:gd name="connsiteY15" fmla="*/ 57058 h 5892738"/>
              <a:gd name="connsiteX0" fmla="*/ 1145051 w 7005804"/>
              <a:gd name="connsiteY0" fmla="*/ 57058 h 5892738"/>
              <a:gd name="connsiteX1" fmla="*/ 1178983 w 7005804"/>
              <a:gd name="connsiteY1" fmla="*/ 0 h 5892738"/>
              <a:gd name="connsiteX2" fmla="*/ 7005804 w 7005804"/>
              <a:gd name="connsiteY2" fmla="*/ 1085054 h 5892738"/>
              <a:gd name="connsiteX3" fmla="*/ 6991114 w 7005804"/>
              <a:gd name="connsiteY3" fmla="*/ 1125947 h 5892738"/>
              <a:gd name="connsiteX4" fmla="*/ 6127383 w 7005804"/>
              <a:gd name="connsiteY4" fmla="*/ 3256157 h 5892738"/>
              <a:gd name="connsiteX5" fmla="*/ 1170254 w 7005804"/>
              <a:gd name="connsiteY5" fmla="*/ 34713 h 5892738"/>
              <a:gd name="connsiteX6" fmla="*/ 6122181 w 7005804"/>
              <a:gd name="connsiteY6" fmla="*/ 3258045 h 5892738"/>
              <a:gd name="connsiteX7" fmla="*/ 4484240 w 7005804"/>
              <a:gd name="connsiteY7" fmla="*/ 4921721 h 5892738"/>
              <a:gd name="connsiteX8" fmla="*/ 2346359 w 7005804"/>
              <a:gd name="connsiteY8" fmla="*/ 5855441 h 5892738"/>
              <a:gd name="connsiteX9" fmla="*/ 0 w 7005804"/>
              <a:gd name="connsiteY9" fmla="*/ 5892738 h 5892738"/>
              <a:gd name="connsiteX10" fmla="*/ 1078687 w 7005804"/>
              <a:gd name="connsiteY10" fmla="*/ 61499 h 5892738"/>
              <a:gd name="connsiteX11" fmla="*/ 1109043 w 7005804"/>
              <a:gd name="connsiteY11" fmla="*/ 72459 h 5892738"/>
              <a:gd name="connsiteX12" fmla="*/ 2350482 w 7005804"/>
              <a:gd name="connsiteY12" fmla="*/ 5847805 h 5892738"/>
              <a:gd name="connsiteX13" fmla="*/ 1112786 w 7005804"/>
              <a:gd name="connsiteY13" fmla="*/ 63842 h 5892738"/>
              <a:gd name="connsiteX14" fmla="*/ 1147920 w 7005804"/>
              <a:gd name="connsiteY14" fmla="*/ 61109 h 5892738"/>
              <a:gd name="connsiteX15" fmla="*/ 4487041 w 7005804"/>
              <a:gd name="connsiteY15" fmla="*/ 4925763 h 5892738"/>
              <a:gd name="connsiteX16" fmla="*/ 1145051 w 7005804"/>
              <a:gd name="connsiteY16" fmla="*/ 57058 h 5892738"/>
              <a:gd name="connsiteX0" fmla="*/ 1145051 w 7005804"/>
              <a:gd name="connsiteY0" fmla="*/ 57058 h 5892738"/>
              <a:gd name="connsiteX1" fmla="*/ 1178983 w 7005804"/>
              <a:gd name="connsiteY1" fmla="*/ 0 h 5892738"/>
              <a:gd name="connsiteX2" fmla="*/ 7005804 w 7005804"/>
              <a:gd name="connsiteY2" fmla="*/ 1085054 h 5892738"/>
              <a:gd name="connsiteX3" fmla="*/ 6967269 w 7005804"/>
              <a:gd name="connsiteY3" fmla="*/ 1177281 h 5892738"/>
              <a:gd name="connsiteX4" fmla="*/ 6127383 w 7005804"/>
              <a:gd name="connsiteY4" fmla="*/ 3256157 h 5892738"/>
              <a:gd name="connsiteX5" fmla="*/ 1170254 w 7005804"/>
              <a:gd name="connsiteY5" fmla="*/ 34713 h 5892738"/>
              <a:gd name="connsiteX6" fmla="*/ 6122181 w 7005804"/>
              <a:gd name="connsiteY6" fmla="*/ 3258045 h 5892738"/>
              <a:gd name="connsiteX7" fmla="*/ 4484240 w 7005804"/>
              <a:gd name="connsiteY7" fmla="*/ 4921721 h 5892738"/>
              <a:gd name="connsiteX8" fmla="*/ 2346359 w 7005804"/>
              <a:gd name="connsiteY8" fmla="*/ 5855441 h 5892738"/>
              <a:gd name="connsiteX9" fmla="*/ 0 w 7005804"/>
              <a:gd name="connsiteY9" fmla="*/ 5892738 h 5892738"/>
              <a:gd name="connsiteX10" fmla="*/ 1078687 w 7005804"/>
              <a:gd name="connsiteY10" fmla="*/ 61499 h 5892738"/>
              <a:gd name="connsiteX11" fmla="*/ 1109043 w 7005804"/>
              <a:gd name="connsiteY11" fmla="*/ 72459 h 5892738"/>
              <a:gd name="connsiteX12" fmla="*/ 2350482 w 7005804"/>
              <a:gd name="connsiteY12" fmla="*/ 5847805 h 5892738"/>
              <a:gd name="connsiteX13" fmla="*/ 1112786 w 7005804"/>
              <a:gd name="connsiteY13" fmla="*/ 63842 h 5892738"/>
              <a:gd name="connsiteX14" fmla="*/ 1147920 w 7005804"/>
              <a:gd name="connsiteY14" fmla="*/ 61109 h 5892738"/>
              <a:gd name="connsiteX15" fmla="*/ 4487041 w 7005804"/>
              <a:gd name="connsiteY15" fmla="*/ 4925763 h 5892738"/>
              <a:gd name="connsiteX16" fmla="*/ 1145051 w 7005804"/>
              <a:gd name="connsiteY16" fmla="*/ 57058 h 5892738"/>
              <a:gd name="connsiteX0" fmla="*/ 7005804 w 7097244"/>
              <a:gd name="connsiteY0" fmla="*/ 1085054 h 5892738"/>
              <a:gd name="connsiteX1" fmla="*/ 6967269 w 7097244"/>
              <a:gd name="connsiteY1" fmla="*/ 1177281 h 5892738"/>
              <a:gd name="connsiteX2" fmla="*/ 6127383 w 7097244"/>
              <a:gd name="connsiteY2" fmla="*/ 3256157 h 5892738"/>
              <a:gd name="connsiteX3" fmla="*/ 1170254 w 7097244"/>
              <a:gd name="connsiteY3" fmla="*/ 34713 h 5892738"/>
              <a:gd name="connsiteX4" fmla="*/ 6122181 w 7097244"/>
              <a:gd name="connsiteY4" fmla="*/ 3258045 h 5892738"/>
              <a:gd name="connsiteX5" fmla="*/ 4484240 w 7097244"/>
              <a:gd name="connsiteY5" fmla="*/ 4921721 h 5892738"/>
              <a:gd name="connsiteX6" fmla="*/ 2346359 w 7097244"/>
              <a:gd name="connsiteY6" fmla="*/ 5855441 h 5892738"/>
              <a:gd name="connsiteX7" fmla="*/ 0 w 7097244"/>
              <a:gd name="connsiteY7" fmla="*/ 5892738 h 5892738"/>
              <a:gd name="connsiteX8" fmla="*/ 1078687 w 7097244"/>
              <a:gd name="connsiteY8" fmla="*/ 61499 h 5892738"/>
              <a:gd name="connsiteX9" fmla="*/ 1109043 w 7097244"/>
              <a:gd name="connsiteY9" fmla="*/ 72459 h 5892738"/>
              <a:gd name="connsiteX10" fmla="*/ 2350482 w 7097244"/>
              <a:gd name="connsiteY10" fmla="*/ 5847805 h 5892738"/>
              <a:gd name="connsiteX11" fmla="*/ 1112786 w 7097244"/>
              <a:gd name="connsiteY11" fmla="*/ 63842 h 5892738"/>
              <a:gd name="connsiteX12" fmla="*/ 1147920 w 7097244"/>
              <a:gd name="connsiteY12" fmla="*/ 61109 h 5892738"/>
              <a:gd name="connsiteX13" fmla="*/ 4487041 w 7097244"/>
              <a:gd name="connsiteY13" fmla="*/ 4925763 h 5892738"/>
              <a:gd name="connsiteX14" fmla="*/ 1145051 w 7097244"/>
              <a:gd name="connsiteY14" fmla="*/ 57058 h 5892738"/>
              <a:gd name="connsiteX15" fmla="*/ 1178983 w 7097244"/>
              <a:gd name="connsiteY15" fmla="*/ 0 h 5892738"/>
              <a:gd name="connsiteX16" fmla="*/ 7097244 w 7097244"/>
              <a:gd name="connsiteY16" fmla="*/ 1176494 h 5892738"/>
              <a:gd name="connsiteX0" fmla="*/ 7005804 w 7005804"/>
              <a:gd name="connsiteY0" fmla="*/ 1085054 h 5892738"/>
              <a:gd name="connsiteX1" fmla="*/ 6967269 w 7005804"/>
              <a:gd name="connsiteY1" fmla="*/ 1177281 h 5892738"/>
              <a:gd name="connsiteX2" fmla="*/ 6127383 w 7005804"/>
              <a:gd name="connsiteY2" fmla="*/ 3256157 h 5892738"/>
              <a:gd name="connsiteX3" fmla="*/ 1170254 w 7005804"/>
              <a:gd name="connsiteY3" fmla="*/ 34713 h 5892738"/>
              <a:gd name="connsiteX4" fmla="*/ 6122181 w 7005804"/>
              <a:gd name="connsiteY4" fmla="*/ 3258045 h 5892738"/>
              <a:gd name="connsiteX5" fmla="*/ 4484240 w 7005804"/>
              <a:gd name="connsiteY5" fmla="*/ 4921721 h 5892738"/>
              <a:gd name="connsiteX6" fmla="*/ 2346359 w 7005804"/>
              <a:gd name="connsiteY6" fmla="*/ 5855441 h 5892738"/>
              <a:gd name="connsiteX7" fmla="*/ 0 w 7005804"/>
              <a:gd name="connsiteY7" fmla="*/ 5892738 h 5892738"/>
              <a:gd name="connsiteX8" fmla="*/ 1078687 w 7005804"/>
              <a:gd name="connsiteY8" fmla="*/ 61499 h 5892738"/>
              <a:gd name="connsiteX9" fmla="*/ 1109043 w 7005804"/>
              <a:gd name="connsiteY9" fmla="*/ 72459 h 5892738"/>
              <a:gd name="connsiteX10" fmla="*/ 2350482 w 7005804"/>
              <a:gd name="connsiteY10" fmla="*/ 5847805 h 5892738"/>
              <a:gd name="connsiteX11" fmla="*/ 1112786 w 7005804"/>
              <a:gd name="connsiteY11" fmla="*/ 63842 h 5892738"/>
              <a:gd name="connsiteX12" fmla="*/ 1147920 w 7005804"/>
              <a:gd name="connsiteY12" fmla="*/ 61109 h 5892738"/>
              <a:gd name="connsiteX13" fmla="*/ 4487041 w 7005804"/>
              <a:gd name="connsiteY13" fmla="*/ 4925763 h 5892738"/>
              <a:gd name="connsiteX14" fmla="*/ 1145051 w 7005804"/>
              <a:gd name="connsiteY14" fmla="*/ 57058 h 5892738"/>
              <a:gd name="connsiteX15" fmla="*/ 1178983 w 7005804"/>
              <a:gd name="connsiteY15" fmla="*/ 0 h 5892738"/>
              <a:gd name="connsiteX16" fmla="*/ 6957297 w 7005804"/>
              <a:gd name="connsiteY16" fmla="*/ 1080887 h 5892738"/>
              <a:gd name="connsiteX0" fmla="*/ 6839418 w 6967269"/>
              <a:gd name="connsiteY0" fmla="*/ 815229 h 5892738"/>
              <a:gd name="connsiteX1" fmla="*/ 6967269 w 6967269"/>
              <a:gd name="connsiteY1" fmla="*/ 1177281 h 5892738"/>
              <a:gd name="connsiteX2" fmla="*/ 6127383 w 6967269"/>
              <a:gd name="connsiteY2" fmla="*/ 3256157 h 5892738"/>
              <a:gd name="connsiteX3" fmla="*/ 1170254 w 6967269"/>
              <a:gd name="connsiteY3" fmla="*/ 34713 h 5892738"/>
              <a:gd name="connsiteX4" fmla="*/ 6122181 w 6967269"/>
              <a:gd name="connsiteY4" fmla="*/ 3258045 h 5892738"/>
              <a:gd name="connsiteX5" fmla="*/ 4484240 w 6967269"/>
              <a:gd name="connsiteY5" fmla="*/ 4921721 h 5892738"/>
              <a:gd name="connsiteX6" fmla="*/ 2346359 w 6967269"/>
              <a:gd name="connsiteY6" fmla="*/ 5855441 h 5892738"/>
              <a:gd name="connsiteX7" fmla="*/ 0 w 6967269"/>
              <a:gd name="connsiteY7" fmla="*/ 5892738 h 5892738"/>
              <a:gd name="connsiteX8" fmla="*/ 1078687 w 6967269"/>
              <a:gd name="connsiteY8" fmla="*/ 61499 h 5892738"/>
              <a:gd name="connsiteX9" fmla="*/ 1109043 w 6967269"/>
              <a:gd name="connsiteY9" fmla="*/ 72459 h 5892738"/>
              <a:gd name="connsiteX10" fmla="*/ 2350482 w 6967269"/>
              <a:gd name="connsiteY10" fmla="*/ 5847805 h 5892738"/>
              <a:gd name="connsiteX11" fmla="*/ 1112786 w 6967269"/>
              <a:gd name="connsiteY11" fmla="*/ 63842 h 5892738"/>
              <a:gd name="connsiteX12" fmla="*/ 1147920 w 6967269"/>
              <a:gd name="connsiteY12" fmla="*/ 61109 h 5892738"/>
              <a:gd name="connsiteX13" fmla="*/ 4487041 w 6967269"/>
              <a:gd name="connsiteY13" fmla="*/ 4925763 h 5892738"/>
              <a:gd name="connsiteX14" fmla="*/ 1145051 w 6967269"/>
              <a:gd name="connsiteY14" fmla="*/ 57058 h 5892738"/>
              <a:gd name="connsiteX15" fmla="*/ 1178983 w 6967269"/>
              <a:gd name="connsiteY15" fmla="*/ 0 h 5892738"/>
              <a:gd name="connsiteX16" fmla="*/ 6957297 w 6967269"/>
              <a:gd name="connsiteY16" fmla="*/ 1080887 h 5892738"/>
              <a:gd name="connsiteX0" fmla="*/ 6839418 w 7006229"/>
              <a:gd name="connsiteY0" fmla="*/ 815229 h 5892738"/>
              <a:gd name="connsiteX1" fmla="*/ 7006229 w 7006229"/>
              <a:gd name="connsiteY1" fmla="*/ 1082709 h 5892738"/>
              <a:gd name="connsiteX2" fmla="*/ 6127383 w 7006229"/>
              <a:gd name="connsiteY2" fmla="*/ 3256157 h 5892738"/>
              <a:gd name="connsiteX3" fmla="*/ 1170254 w 7006229"/>
              <a:gd name="connsiteY3" fmla="*/ 34713 h 5892738"/>
              <a:gd name="connsiteX4" fmla="*/ 6122181 w 7006229"/>
              <a:gd name="connsiteY4" fmla="*/ 3258045 h 5892738"/>
              <a:gd name="connsiteX5" fmla="*/ 4484240 w 7006229"/>
              <a:gd name="connsiteY5" fmla="*/ 4921721 h 5892738"/>
              <a:gd name="connsiteX6" fmla="*/ 2346359 w 7006229"/>
              <a:gd name="connsiteY6" fmla="*/ 5855441 h 5892738"/>
              <a:gd name="connsiteX7" fmla="*/ 0 w 7006229"/>
              <a:gd name="connsiteY7" fmla="*/ 5892738 h 5892738"/>
              <a:gd name="connsiteX8" fmla="*/ 1078687 w 7006229"/>
              <a:gd name="connsiteY8" fmla="*/ 61499 h 5892738"/>
              <a:gd name="connsiteX9" fmla="*/ 1109043 w 7006229"/>
              <a:gd name="connsiteY9" fmla="*/ 72459 h 5892738"/>
              <a:gd name="connsiteX10" fmla="*/ 2350482 w 7006229"/>
              <a:gd name="connsiteY10" fmla="*/ 5847805 h 5892738"/>
              <a:gd name="connsiteX11" fmla="*/ 1112786 w 7006229"/>
              <a:gd name="connsiteY11" fmla="*/ 63842 h 5892738"/>
              <a:gd name="connsiteX12" fmla="*/ 1147920 w 7006229"/>
              <a:gd name="connsiteY12" fmla="*/ 61109 h 5892738"/>
              <a:gd name="connsiteX13" fmla="*/ 4487041 w 7006229"/>
              <a:gd name="connsiteY13" fmla="*/ 4925763 h 5892738"/>
              <a:gd name="connsiteX14" fmla="*/ 1145051 w 7006229"/>
              <a:gd name="connsiteY14" fmla="*/ 57058 h 5892738"/>
              <a:gd name="connsiteX15" fmla="*/ 1178983 w 7006229"/>
              <a:gd name="connsiteY15" fmla="*/ 0 h 5892738"/>
              <a:gd name="connsiteX16" fmla="*/ 6957297 w 7006229"/>
              <a:gd name="connsiteY16" fmla="*/ 1080887 h 5892738"/>
              <a:gd name="connsiteX0" fmla="*/ 6839418 w 7006229"/>
              <a:gd name="connsiteY0" fmla="*/ 815229 h 5892738"/>
              <a:gd name="connsiteX1" fmla="*/ 7006229 w 7006229"/>
              <a:gd name="connsiteY1" fmla="*/ 1082709 h 5892738"/>
              <a:gd name="connsiteX2" fmla="*/ 6127383 w 7006229"/>
              <a:gd name="connsiteY2" fmla="*/ 3256157 h 5892738"/>
              <a:gd name="connsiteX3" fmla="*/ 1170254 w 7006229"/>
              <a:gd name="connsiteY3" fmla="*/ 34713 h 5892738"/>
              <a:gd name="connsiteX4" fmla="*/ 6122181 w 7006229"/>
              <a:gd name="connsiteY4" fmla="*/ 3258045 h 5892738"/>
              <a:gd name="connsiteX5" fmla="*/ 4484240 w 7006229"/>
              <a:gd name="connsiteY5" fmla="*/ 4921721 h 5892738"/>
              <a:gd name="connsiteX6" fmla="*/ 2346359 w 7006229"/>
              <a:gd name="connsiteY6" fmla="*/ 5855441 h 5892738"/>
              <a:gd name="connsiteX7" fmla="*/ 0 w 7006229"/>
              <a:gd name="connsiteY7" fmla="*/ 5892738 h 5892738"/>
              <a:gd name="connsiteX8" fmla="*/ 1078687 w 7006229"/>
              <a:gd name="connsiteY8" fmla="*/ 61499 h 5892738"/>
              <a:gd name="connsiteX9" fmla="*/ 1109043 w 7006229"/>
              <a:gd name="connsiteY9" fmla="*/ 72459 h 5892738"/>
              <a:gd name="connsiteX10" fmla="*/ 2350482 w 7006229"/>
              <a:gd name="connsiteY10" fmla="*/ 5847805 h 5892738"/>
              <a:gd name="connsiteX11" fmla="*/ 1112786 w 7006229"/>
              <a:gd name="connsiteY11" fmla="*/ 63842 h 5892738"/>
              <a:gd name="connsiteX12" fmla="*/ 1147920 w 7006229"/>
              <a:gd name="connsiteY12" fmla="*/ 61109 h 5892738"/>
              <a:gd name="connsiteX13" fmla="*/ 4487041 w 7006229"/>
              <a:gd name="connsiteY13" fmla="*/ 4925763 h 5892738"/>
              <a:gd name="connsiteX14" fmla="*/ 1145051 w 7006229"/>
              <a:gd name="connsiteY14" fmla="*/ 57058 h 5892738"/>
              <a:gd name="connsiteX15" fmla="*/ 1178983 w 7006229"/>
              <a:gd name="connsiteY15" fmla="*/ 0 h 5892738"/>
              <a:gd name="connsiteX16" fmla="*/ 7002238 w 7006229"/>
              <a:gd name="connsiteY16" fmla="*/ 1086631 h 5892738"/>
              <a:gd name="connsiteX0" fmla="*/ 6839418 w 7006229"/>
              <a:gd name="connsiteY0" fmla="*/ 815229 h 5892738"/>
              <a:gd name="connsiteX1" fmla="*/ 7006229 w 7006229"/>
              <a:gd name="connsiteY1" fmla="*/ 1082709 h 5892738"/>
              <a:gd name="connsiteX2" fmla="*/ 6127383 w 7006229"/>
              <a:gd name="connsiteY2" fmla="*/ 3256157 h 5892738"/>
              <a:gd name="connsiteX3" fmla="*/ 1170254 w 7006229"/>
              <a:gd name="connsiteY3" fmla="*/ 34713 h 5892738"/>
              <a:gd name="connsiteX4" fmla="*/ 6122181 w 7006229"/>
              <a:gd name="connsiteY4" fmla="*/ 3258045 h 5892738"/>
              <a:gd name="connsiteX5" fmla="*/ 4484240 w 7006229"/>
              <a:gd name="connsiteY5" fmla="*/ 4921721 h 5892738"/>
              <a:gd name="connsiteX6" fmla="*/ 2346359 w 7006229"/>
              <a:gd name="connsiteY6" fmla="*/ 5855441 h 5892738"/>
              <a:gd name="connsiteX7" fmla="*/ 0 w 7006229"/>
              <a:gd name="connsiteY7" fmla="*/ 5892738 h 5892738"/>
              <a:gd name="connsiteX8" fmla="*/ 1078687 w 7006229"/>
              <a:gd name="connsiteY8" fmla="*/ 61499 h 5892738"/>
              <a:gd name="connsiteX9" fmla="*/ 1109043 w 7006229"/>
              <a:gd name="connsiteY9" fmla="*/ 72459 h 5892738"/>
              <a:gd name="connsiteX10" fmla="*/ 2350482 w 7006229"/>
              <a:gd name="connsiteY10" fmla="*/ 5847805 h 5892738"/>
              <a:gd name="connsiteX11" fmla="*/ 1112786 w 7006229"/>
              <a:gd name="connsiteY11" fmla="*/ 63842 h 5892738"/>
              <a:gd name="connsiteX12" fmla="*/ 1147920 w 7006229"/>
              <a:gd name="connsiteY12" fmla="*/ 61109 h 5892738"/>
              <a:gd name="connsiteX13" fmla="*/ 4487041 w 7006229"/>
              <a:gd name="connsiteY13" fmla="*/ 4925763 h 5892738"/>
              <a:gd name="connsiteX14" fmla="*/ 1145051 w 7006229"/>
              <a:gd name="connsiteY14" fmla="*/ 57058 h 5892738"/>
              <a:gd name="connsiteX15" fmla="*/ 1178983 w 7006229"/>
              <a:gd name="connsiteY15" fmla="*/ 0 h 5892738"/>
              <a:gd name="connsiteX16" fmla="*/ 7003089 w 7006229"/>
              <a:gd name="connsiteY16" fmla="*/ 1081946 h 5892738"/>
              <a:gd name="connsiteX0" fmla="*/ 6710347 w 7006229"/>
              <a:gd name="connsiteY0" fmla="*/ 806304 h 5892738"/>
              <a:gd name="connsiteX1" fmla="*/ 7006229 w 7006229"/>
              <a:gd name="connsiteY1" fmla="*/ 1082709 h 5892738"/>
              <a:gd name="connsiteX2" fmla="*/ 6127383 w 7006229"/>
              <a:gd name="connsiteY2" fmla="*/ 3256157 h 5892738"/>
              <a:gd name="connsiteX3" fmla="*/ 1170254 w 7006229"/>
              <a:gd name="connsiteY3" fmla="*/ 34713 h 5892738"/>
              <a:gd name="connsiteX4" fmla="*/ 6122181 w 7006229"/>
              <a:gd name="connsiteY4" fmla="*/ 3258045 h 5892738"/>
              <a:gd name="connsiteX5" fmla="*/ 4484240 w 7006229"/>
              <a:gd name="connsiteY5" fmla="*/ 4921721 h 5892738"/>
              <a:gd name="connsiteX6" fmla="*/ 2346359 w 7006229"/>
              <a:gd name="connsiteY6" fmla="*/ 5855441 h 5892738"/>
              <a:gd name="connsiteX7" fmla="*/ 0 w 7006229"/>
              <a:gd name="connsiteY7" fmla="*/ 5892738 h 5892738"/>
              <a:gd name="connsiteX8" fmla="*/ 1078687 w 7006229"/>
              <a:gd name="connsiteY8" fmla="*/ 61499 h 5892738"/>
              <a:gd name="connsiteX9" fmla="*/ 1109043 w 7006229"/>
              <a:gd name="connsiteY9" fmla="*/ 72459 h 5892738"/>
              <a:gd name="connsiteX10" fmla="*/ 2350482 w 7006229"/>
              <a:gd name="connsiteY10" fmla="*/ 5847805 h 5892738"/>
              <a:gd name="connsiteX11" fmla="*/ 1112786 w 7006229"/>
              <a:gd name="connsiteY11" fmla="*/ 63842 h 5892738"/>
              <a:gd name="connsiteX12" fmla="*/ 1147920 w 7006229"/>
              <a:gd name="connsiteY12" fmla="*/ 61109 h 5892738"/>
              <a:gd name="connsiteX13" fmla="*/ 4487041 w 7006229"/>
              <a:gd name="connsiteY13" fmla="*/ 4925763 h 5892738"/>
              <a:gd name="connsiteX14" fmla="*/ 1145051 w 7006229"/>
              <a:gd name="connsiteY14" fmla="*/ 57058 h 5892738"/>
              <a:gd name="connsiteX15" fmla="*/ 1178983 w 7006229"/>
              <a:gd name="connsiteY15" fmla="*/ 0 h 5892738"/>
              <a:gd name="connsiteX16" fmla="*/ 7003089 w 7006229"/>
              <a:gd name="connsiteY16" fmla="*/ 1081946 h 5892738"/>
              <a:gd name="connsiteX0" fmla="*/ 5929499 w 7006229"/>
              <a:gd name="connsiteY0" fmla="*/ 548294 h 5892738"/>
              <a:gd name="connsiteX1" fmla="*/ 7006229 w 7006229"/>
              <a:gd name="connsiteY1" fmla="*/ 1082709 h 5892738"/>
              <a:gd name="connsiteX2" fmla="*/ 6127383 w 7006229"/>
              <a:gd name="connsiteY2" fmla="*/ 3256157 h 5892738"/>
              <a:gd name="connsiteX3" fmla="*/ 1170254 w 7006229"/>
              <a:gd name="connsiteY3" fmla="*/ 34713 h 5892738"/>
              <a:gd name="connsiteX4" fmla="*/ 6122181 w 7006229"/>
              <a:gd name="connsiteY4" fmla="*/ 3258045 h 5892738"/>
              <a:gd name="connsiteX5" fmla="*/ 4484240 w 7006229"/>
              <a:gd name="connsiteY5" fmla="*/ 4921721 h 5892738"/>
              <a:gd name="connsiteX6" fmla="*/ 2346359 w 7006229"/>
              <a:gd name="connsiteY6" fmla="*/ 5855441 h 5892738"/>
              <a:gd name="connsiteX7" fmla="*/ 0 w 7006229"/>
              <a:gd name="connsiteY7" fmla="*/ 5892738 h 5892738"/>
              <a:gd name="connsiteX8" fmla="*/ 1078687 w 7006229"/>
              <a:gd name="connsiteY8" fmla="*/ 61499 h 5892738"/>
              <a:gd name="connsiteX9" fmla="*/ 1109043 w 7006229"/>
              <a:gd name="connsiteY9" fmla="*/ 72459 h 5892738"/>
              <a:gd name="connsiteX10" fmla="*/ 2350482 w 7006229"/>
              <a:gd name="connsiteY10" fmla="*/ 5847805 h 5892738"/>
              <a:gd name="connsiteX11" fmla="*/ 1112786 w 7006229"/>
              <a:gd name="connsiteY11" fmla="*/ 63842 h 5892738"/>
              <a:gd name="connsiteX12" fmla="*/ 1147920 w 7006229"/>
              <a:gd name="connsiteY12" fmla="*/ 61109 h 5892738"/>
              <a:gd name="connsiteX13" fmla="*/ 4487041 w 7006229"/>
              <a:gd name="connsiteY13" fmla="*/ 4925763 h 5892738"/>
              <a:gd name="connsiteX14" fmla="*/ 1145051 w 7006229"/>
              <a:gd name="connsiteY14" fmla="*/ 57058 h 5892738"/>
              <a:gd name="connsiteX15" fmla="*/ 1178983 w 7006229"/>
              <a:gd name="connsiteY15" fmla="*/ 0 h 5892738"/>
              <a:gd name="connsiteX16" fmla="*/ 7003089 w 7006229"/>
              <a:gd name="connsiteY16" fmla="*/ 1081946 h 5892738"/>
              <a:gd name="connsiteX0" fmla="*/ 6839842 w 7006229"/>
              <a:gd name="connsiteY0" fmla="*/ 812886 h 5892738"/>
              <a:gd name="connsiteX1" fmla="*/ 7006229 w 7006229"/>
              <a:gd name="connsiteY1" fmla="*/ 1082709 h 5892738"/>
              <a:gd name="connsiteX2" fmla="*/ 6127383 w 7006229"/>
              <a:gd name="connsiteY2" fmla="*/ 3256157 h 5892738"/>
              <a:gd name="connsiteX3" fmla="*/ 1170254 w 7006229"/>
              <a:gd name="connsiteY3" fmla="*/ 34713 h 5892738"/>
              <a:gd name="connsiteX4" fmla="*/ 6122181 w 7006229"/>
              <a:gd name="connsiteY4" fmla="*/ 3258045 h 5892738"/>
              <a:gd name="connsiteX5" fmla="*/ 4484240 w 7006229"/>
              <a:gd name="connsiteY5" fmla="*/ 4921721 h 5892738"/>
              <a:gd name="connsiteX6" fmla="*/ 2346359 w 7006229"/>
              <a:gd name="connsiteY6" fmla="*/ 5855441 h 5892738"/>
              <a:gd name="connsiteX7" fmla="*/ 0 w 7006229"/>
              <a:gd name="connsiteY7" fmla="*/ 5892738 h 5892738"/>
              <a:gd name="connsiteX8" fmla="*/ 1078687 w 7006229"/>
              <a:gd name="connsiteY8" fmla="*/ 61499 h 5892738"/>
              <a:gd name="connsiteX9" fmla="*/ 1109043 w 7006229"/>
              <a:gd name="connsiteY9" fmla="*/ 72459 h 5892738"/>
              <a:gd name="connsiteX10" fmla="*/ 2350482 w 7006229"/>
              <a:gd name="connsiteY10" fmla="*/ 5847805 h 5892738"/>
              <a:gd name="connsiteX11" fmla="*/ 1112786 w 7006229"/>
              <a:gd name="connsiteY11" fmla="*/ 63842 h 5892738"/>
              <a:gd name="connsiteX12" fmla="*/ 1147920 w 7006229"/>
              <a:gd name="connsiteY12" fmla="*/ 61109 h 5892738"/>
              <a:gd name="connsiteX13" fmla="*/ 4487041 w 7006229"/>
              <a:gd name="connsiteY13" fmla="*/ 4925763 h 5892738"/>
              <a:gd name="connsiteX14" fmla="*/ 1145051 w 7006229"/>
              <a:gd name="connsiteY14" fmla="*/ 57058 h 5892738"/>
              <a:gd name="connsiteX15" fmla="*/ 1178983 w 7006229"/>
              <a:gd name="connsiteY15" fmla="*/ 0 h 5892738"/>
              <a:gd name="connsiteX16" fmla="*/ 7003089 w 7006229"/>
              <a:gd name="connsiteY16" fmla="*/ 1081946 h 5892738"/>
              <a:gd name="connsiteX0" fmla="*/ 6839842 w 7006229"/>
              <a:gd name="connsiteY0" fmla="*/ 812886 h 5892738"/>
              <a:gd name="connsiteX1" fmla="*/ 6839418 w 7006229"/>
              <a:gd name="connsiteY1" fmla="*/ 815227 h 5892738"/>
              <a:gd name="connsiteX2" fmla="*/ 7006229 w 7006229"/>
              <a:gd name="connsiteY2" fmla="*/ 1082709 h 5892738"/>
              <a:gd name="connsiteX3" fmla="*/ 6127383 w 7006229"/>
              <a:gd name="connsiteY3" fmla="*/ 3256157 h 5892738"/>
              <a:gd name="connsiteX4" fmla="*/ 1170254 w 7006229"/>
              <a:gd name="connsiteY4" fmla="*/ 34713 h 5892738"/>
              <a:gd name="connsiteX5" fmla="*/ 6122181 w 7006229"/>
              <a:gd name="connsiteY5" fmla="*/ 3258045 h 5892738"/>
              <a:gd name="connsiteX6" fmla="*/ 4484240 w 7006229"/>
              <a:gd name="connsiteY6" fmla="*/ 4921721 h 5892738"/>
              <a:gd name="connsiteX7" fmla="*/ 2346359 w 7006229"/>
              <a:gd name="connsiteY7" fmla="*/ 5855441 h 5892738"/>
              <a:gd name="connsiteX8" fmla="*/ 0 w 7006229"/>
              <a:gd name="connsiteY8" fmla="*/ 5892738 h 5892738"/>
              <a:gd name="connsiteX9" fmla="*/ 1078687 w 7006229"/>
              <a:gd name="connsiteY9" fmla="*/ 61499 h 5892738"/>
              <a:gd name="connsiteX10" fmla="*/ 1109043 w 7006229"/>
              <a:gd name="connsiteY10" fmla="*/ 72459 h 5892738"/>
              <a:gd name="connsiteX11" fmla="*/ 2350482 w 7006229"/>
              <a:gd name="connsiteY11" fmla="*/ 5847805 h 5892738"/>
              <a:gd name="connsiteX12" fmla="*/ 1112786 w 7006229"/>
              <a:gd name="connsiteY12" fmla="*/ 63842 h 5892738"/>
              <a:gd name="connsiteX13" fmla="*/ 1147920 w 7006229"/>
              <a:gd name="connsiteY13" fmla="*/ 61109 h 5892738"/>
              <a:gd name="connsiteX14" fmla="*/ 4487041 w 7006229"/>
              <a:gd name="connsiteY14" fmla="*/ 4925763 h 5892738"/>
              <a:gd name="connsiteX15" fmla="*/ 1145051 w 7006229"/>
              <a:gd name="connsiteY15" fmla="*/ 57058 h 5892738"/>
              <a:gd name="connsiteX16" fmla="*/ 1178983 w 7006229"/>
              <a:gd name="connsiteY16" fmla="*/ 0 h 5892738"/>
              <a:gd name="connsiteX17" fmla="*/ 7003089 w 7006229"/>
              <a:gd name="connsiteY17" fmla="*/ 1081946 h 5892738"/>
              <a:gd name="connsiteX0" fmla="*/ 6839842 w 7006229"/>
              <a:gd name="connsiteY0" fmla="*/ 812886 h 5892738"/>
              <a:gd name="connsiteX1" fmla="*/ 5949538 w 7006229"/>
              <a:gd name="connsiteY1" fmla="*/ 651162 h 5892738"/>
              <a:gd name="connsiteX2" fmla="*/ 7006229 w 7006229"/>
              <a:gd name="connsiteY2" fmla="*/ 1082709 h 5892738"/>
              <a:gd name="connsiteX3" fmla="*/ 6127383 w 7006229"/>
              <a:gd name="connsiteY3" fmla="*/ 3256157 h 5892738"/>
              <a:gd name="connsiteX4" fmla="*/ 1170254 w 7006229"/>
              <a:gd name="connsiteY4" fmla="*/ 34713 h 5892738"/>
              <a:gd name="connsiteX5" fmla="*/ 6122181 w 7006229"/>
              <a:gd name="connsiteY5" fmla="*/ 3258045 h 5892738"/>
              <a:gd name="connsiteX6" fmla="*/ 4484240 w 7006229"/>
              <a:gd name="connsiteY6" fmla="*/ 4921721 h 5892738"/>
              <a:gd name="connsiteX7" fmla="*/ 2346359 w 7006229"/>
              <a:gd name="connsiteY7" fmla="*/ 5855441 h 5892738"/>
              <a:gd name="connsiteX8" fmla="*/ 0 w 7006229"/>
              <a:gd name="connsiteY8" fmla="*/ 5892738 h 5892738"/>
              <a:gd name="connsiteX9" fmla="*/ 1078687 w 7006229"/>
              <a:gd name="connsiteY9" fmla="*/ 61499 h 5892738"/>
              <a:gd name="connsiteX10" fmla="*/ 1109043 w 7006229"/>
              <a:gd name="connsiteY10" fmla="*/ 72459 h 5892738"/>
              <a:gd name="connsiteX11" fmla="*/ 2350482 w 7006229"/>
              <a:gd name="connsiteY11" fmla="*/ 5847805 h 5892738"/>
              <a:gd name="connsiteX12" fmla="*/ 1112786 w 7006229"/>
              <a:gd name="connsiteY12" fmla="*/ 63842 h 5892738"/>
              <a:gd name="connsiteX13" fmla="*/ 1147920 w 7006229"/>
              <a:gd name="connsiteY13" fmla="*/ 61109 h 5892738"/>
              <a:gd name="connsiteX14" fmla="*/ 4487041 w 7006229"/>
              <a:gd name="connsiteY14" fmla="*/ 4925763 h 5892738"/>
              <a:gd name="connsiteX15" fmla="*/ 1145051 w 7006229"/>
              <a:gd name="connsiteY15" fmla="*/ 57058 h 5892738"/>
              <a:gd name="connsiteX16" fmla="*/ 1178983 w 7006229"/>
              <a:gd name="connsiteY16" fmla="*/ 0 h 5892738"/>
              <a:gd name="connsiteX17" fmla="*/ 7003089 w 7006229"/>
              <a:gd name="connsiteY17" fmla="*/ 1081946 h 5892738"/>
              <a:gd name="connsiteX0" fmla="*/ 6839842 w 7006229"/>
              <a:gd name="connsiteY0" fmla="*/ 812886 h 5892738"/>
              <a:gd name="connsiteX1" fmla="*/ 3341237 w 7006229"/>
              <a:gd name="connsiteY1" fmla="*/ 167689 h 5892738"/>
              <a:gd name="connsiteX2" fmla="*/ 7006229 w 7006229"/>
              <a:gd name="connsiteY2" fmla="*/ 1082709 h 5892738"/>
              <a:gd name="connsiteX3" fmla="*/ 6127383 w 7006229"/>
              <a:gd name="connsiteY3" fmla="*/ 3256157 h 5892738"/>
              <a:gd name="connsiteX4" fmla="*/ 1170254 w 7006229"/>
              <a:gd name="connsiteY4" fmla="*/ 34713 h 5892738"/>
              <a:gd name="connsiteX5" fmla="*/ 6122181 w 7006229"/>
              <a:gd name="connsiteY5" fmla="*/ 3258045 h 5892738"/>
              <a:gd name="connsiteX6" fmla="*/ 4484240 w 7006229"/>
              <a:gd name="connsiteY6" fmla="*/ 4921721 h 5892738"/>
              <a:gd name="connsiteX7" fmla="*/ 2346359 w 7006229"/>
              <a:gd name="connsiteY7" fmla="*/ 5855441 h 5892738"/>
              <a:gd name="connsiteX8" fmla="*/ 0 w 7006229"/>
              <a:gd name="connsiteY8" fmla="*/ 5892738 h 5892738"/>
              <a:gd name="connsiteX9" fmla="*/ 1078687 w 7006229"/>
              <a:gd name="connsiteY9" fmla="*/ 61499 h 5892738"/>
              <a:gd name="connsiteX10" fmla="*/ 1109043 w 7006229"/>
              <a:gd name="connsiteY10" fmla="*/ 72459 h 5892738"/>
              <a:gd name="connsiteX11" fmla="*/ 2350482 w 7006229"/>
              <a:gd name="connsiteY11" fmla="*/ 5847805 h 5892738"/>
              <a:gd name="connsiteX12" fmla="*/ 1112786 w 7006229"/>
              <a:gd name="connsiteY12" fmla="*/ 63842 h 5892738"/>
              <a:gd name="connsiteX13" fmla="*/ 1147920 w 7006229"/>
              <a:gd name="connsiteY13" fmla="*/ 61109 h 5892738"/>
              <a:gd name="connsiteX14" fmla="*/ 4487041 w 7006229"/>
              <a:gd name="connsiteY14" fmla="*/ 4925763 h 5892738"/>
              <a:gd name="connsiteX15" fmla="*/ 1145051 w 7006229"/>
              <a:gd name="connsiteY15" fmla="*/ 57058 h 5892738"/>
              <a:gd name="connsiteX16" fmla="*/ 1178983 w 7006229"/>
              <a:gd name="connsiteY16" fmla="*/ 0 h 5892738"/>
              <a:gd name="connsiteX17" fmla="*/ 7003089 w 7006229"/>
              <a:gd name="connsiteY17" fmla="*/ 1081946 h 5892738"/>
              <a:gd name="connsiteX0" fmla="*/ 6839842 w 7006229"/>
              <a:gd name="connsiteY0" fmla="*/ 872894 h 5952746"/>
              <a:gd name="connsiteX1" fmla="*/ 2141027 w 7006229"/>
              <a:gd name="connsiteY1" fmla="*/ 0 h 5952746"/>
              <a:gd name="connsiteX2" fmla="*/ 7006229 w 7006229"/>
              <a:gd name="connsiteY2" fmla="*/ 1142717 h 5952746"/>
              <a:gd name="connsiteX3" fmla="*/ 6127383 w 7006229"/>
              <a:gd name="connsiteY3" fmla="*/ 3316165 h 5952746"/>
              <a:gd name="connsiteX4" fmla="*/ 1170254 w 7006229"/>
              <a:gd name="connsiteY4" fmla="*/ 94721 h 5952746"/>
              <a:gd name="connsiteX5" fmla="*/ 6122181 w 7006229"/>
              <a:gd name="connsiteY5" fmla="*/ 3318053 h 5952746"/>
              <a:gd name="connsiteX6" fmla="*/ 4484240 w 7006229"/>
              <a:gd name="connsiteY6" fmla="*/ 4981729 h 5952746"/>
              <a:gd name="connsiteX7" fmla="*/ 2346359 w 7006229"/>
              <a:gd name="connsiteY7" fmla="*/ 5915449 h 5952746"/>
              <a:gd name="connsiteX8" fmla="*/ 0 w 7006229"/>
              <a:gd name="connsiteY8" fmla="*/ 5952746 h 5952746"/>
              <a:gd name="connsiteX9" fmla="*/ 1078687 w 7006229"/>
              <a:gd name="connsiteY9" fmla="*/ 121507 h 5952746"/>
              <a:gd name="connsiteX10" fmla="*/ 1109043 w 7006229"/>
              <a:gd name="connsiteY10" fmla="*/ 132467 h 5952746"/>
              <a:gd name="connsiteX11" fmla="*/ 2350482 w 7006229"/>
              <a:gd name="connsiteY11" fmla="*/ 5907813 h 5952746"/>
              <a:gd name="connsiteX12" fmla="*/ 1112786 w 7006229"/>
              <a:gd name="connsiteY12" fmla="*/ 123850 h 5952746"/>
              <a:gd name="connsiteX13" fmla="*/ 1147920 w 7006229"/>
              <a:gd name="connsiteY13" fmla="*/ 121117 h 5952746"/>
              <a:gd name="connsiteX14" fmla="*/ 4487041 w 7006229"/>
              <a:gd name="connsiteY14" fmla="*/ 4985771 h 5952746"/>
              <a:gd name="connsiteX15" fmla="*/ 1145051 w 7006229"/>
              <a:gd name="connsiteY15" fmla="*/ 117066 h 5952746"/>
              <a:gd name="connsiteX16" fmla="*/ 1178983 w 7006229"/>
              <a:gd name="connsiteY16" fmla="*/ 60008 h 5952746"/>
              <a:gd name="connsiteX17" fmla="*/ 7003089 w 7006229"/>
              <a:gd name="connsiteY17" fmla="*/ 1141954 h 5952746"/>
              <a:gd name="connsiteX0" fmla="*/ 6839842 w 7006229"/>
              <a:gd name="connsiteY0" fmla="*/ 872894 h 5952746"/>
              <a:gd name="connsiteX1" fmla="*/ 2141027 w 7006229"/>
              <a:gd name="connsiteY1" fmla="*/ 0 h 5952746"/>
              <a:gd name="connsiteX2" fmla="*/ 2762543 w 7006229"/>
              <a:gd name="connsiteY2" fmla="*/ 149199 h 5952746"/>
              <a:gd name="connsiteX3" fmla="*/ 7006229 w 7006229"/>
              <a:gd name="connsiteY3" fmla="*/ 1142717 h 5952746"/>
              <a:gd name="connsiteX4" fmla="*/ 6127383 w 7006229"/>
              <a:gd name="connsiteY4" fmla="*/ 3316165 h 5952746"/>
              <a:gd name="connsiteX5" fmla="*/ 1170254 w 7006229"/>
              <a:gd name="connsiteY5" fmla="*/ 94721 h 5952746"/>
              <a:gd name="connsiteX6" fmla="*/ 6122181 w 7006229"/>
              <a:gd name="connsiteY6" fmla="*/ 3318053 h 5952746"/>
              <a:gd name="connsiteX7" fmla="*/ 4484240 w 7006229"/>
              <a:gd name="connsiteY7" fmla="*/ 4981729 h 5952746"/>
              <a:gd name="connsiteX8" fmla="*/ 2346359 w 7006229"/>
              <a:gd name="connsiteY8" fmla="*/ 5915449 h 5952746"/>
              <a:gd name="connsiteX9" fmla="*/ 0 w 7006229"/>
              <a:gd name="connsiteY9" fmla="*/ 5952746 h 5952746"/>
              <a:gd name="connsiteX10" fmla="*/ 1078687 w 7006229"/>
              <a:gd name="connsiteY10" fmla="*/ 121507 h 5952746"/>
              <a:gd name="connsiteX11" fmla="*/ 1109043 w 7006229"/>
              <a:gd name="connsiteY11" fmla="*/ 132467 h 5952746"/>
              <a:gd name="connsiteX12" fmla="*/ 2350482 w 7006229"/>
              <a:gd name="connsiteY12" fmla="*/ 5907813 h 5952746"/>
              <a:gd name="connsiteX13" fmla="*/ 1112786 w 7006229"/>
              <a:gd name="connsiteY13" fmla="*/ 123850 h 5952746"/>
              <a:gd name="connsiteX14" fmla="*/ 1147920 w 7006229"/>
              <a:gd name="connsiteY14" fmla="*/ 121117 h 5952746"/>
              <a:gd name="connsiteX15" fmla="*/ 4487041 w 7006229"/>
              <a:gd name="connsiteY15" fmla="*/ 4985771 h 5952746"/>
              <a:gd name="connsiteX16" fmla="*/ 1145051 w 7006229"/>
              <a:gd name="connsiteY16" fmla="*/ 117066 h 5952746"/>
              <a:gd name="connsiteX17" fmla="*/ 1178983 w 7006229"/>
              <a:gd name="connsiteY17" fmla="*/ 60008 h 5952746"/>
              <a:gd name="connsiteX18" fmla="*/ 7003089 w 7006229"/>
              <a:gd name="connsiteY18" fmla="*/ 1141954 h 5952746"/>
              <a:gd name="connsiteX0" fmla="*/ 6839842 w 7006229"/>
              <a:gd name="connsiteY0" fmla="*/ 872894 h 5952746"/>
              <a:gd name="connsiteX1" fmla="*/ 2141027 w 7006229"/>
              <a:gd name="connsiteY1" fmla="*/ 0 h 5952746"/>
              <a:gd name="connsiteX2" fmla="*/ 1178981 w 7006229"/>
              <a:gd name="connsiteY2" fmla="*/ 60006 h 5952746"/>
              <a:gd name="connsiteX3" fmla="*/ 7006229 w 7006229"/>
              <a:gd name="connsiteY3" fmla="*/ 1142717 h 5952746"/>
              <a:gd name="connsiteX4" fmla="*/ 6127383 w 7006229"/>
              <a:gd name="connsiteY4" fmla="*/ 3316165 h 5952746"/>
              <a:gd name="connsiteX5" fmla="*/ 1170254 w 7006229"/>
              <a:gd name="connsiteY5" fmla="*/ 94721 h 5952746"/>
              <a:gd name="connsiteX6" fmla="*/ 6122181 w 7006229"/>
              <a:gd name="connsiteY6" fmla="*/ 3318053 h 5952746"/>
              <a:gd name="connsiteX7" fmla="*/ 4484240 w 7006229"/>
              <a:gd name="connsiteY7" fmla="*/ 4981729 h 5952746"/>
              <a:gd name="connsiteX8" fmla="*/ 2346359 w 7006229"/>
              <a:gd name="connsiteY8" fmla="*/ 5915449 h 5952746"/>
              <a:gd name="connsiteX9" fmla="*/ 0 w 7006229"/>
              <a:gd name="connsiteY9" fmla="*/ 5952746 h 5952746"/>
              <a:gd name="connsiteX10" fmla="*/ 1078687 w 7006229"/>
              <a:gd name="connsiteY10" fmla="*/ 121507 h 5952746"/>
              <a:gd name="connsiteX11" fmla="*/ 1109043 w 7006229"/>
              <a:gd name="connsiteY11" fmla="*/ 132467 h 5952746"/>
              <a:gd name="connsiteX12" fmla="*/ 2350482 w 7006229"/>
              <a:gd name="connsiteY12" fmla="*/ 5907813 h 5952746"/>
              <a:gd name="connsiteX13" fmla="*/ 1112786 w 7006229"/>
              <a:gd name="connsiteY13" fmla="*/ 123850 h 5952746"/>
              <a:gd name="connsiteX14" fmla="*/ 1147920 w 7006229"/>
              <a:gd name="connsiteY14" fmla="*/ 121117 h 5952746"/>
              <a:gd name="connsiteX15" fmla="*/ 4487041 w 7006229"/>
              <a:gd name="connsiteY15" fmla="*/ 4985771 h 5952746"/>
              <a:gd name="connsiteX16" fmla="*/ 1145051 w 7006229"/>
              <a:gd name="connsiteY16" fmla="*/ 117066 h 5952746"/>
              <a:gd name="connsiteX17" fmla="*/ 1178983 w 7006229"/>
              <a:gd name="connsiteY17" fmla="*/ 60008 h 5952746"/>
              <a:gd name="connsiteX18" fmla="*/ 7003089 w 7006229"/>
              <a:gd name="connsiteY18" fmla="*/ 1141954 h 5952746"/>
              <a:gd name="connsiteX0" fmla="*/ 6839842 w 7006229"/>
              <a:gd name="connsiteY0" fmla="*/ 872894 h 5952746"/>
              <a:gd name="connsiteX1" fmla="*/ 2141027 w 7006229"/>
              <a:gd name="connsiteY1" fmla="*/ 0 h 5952746"/>
              <a:gd name="connsiteX2" fmla="*/ 1178981 w 7006229"/>
              <a:gd name="connsiteY2" fmla="*/ 60006 h 5952746"/>
              <a:gd name="connsiteX3" fmla="*/ 7006229 w 7006229"/>
              <a:gd name="connsiteY3" fmla="*/ 1142717 h 5952746"/>
              <a:gd name="connsiteX4" fmla="*/ 6127383 w 7006229"/>
              <a:gd name="connsiteY4" fmla="*/ 3316165 h 5952746"/>
              <a:gd name="connsiteX5" fmla="*/ 1170254 w 7006229"/>
              <a:gd name="connsiteY5" fmla="*/ 94721 h 5952746"/>
              <a:gd name="connsiteX6" fmla="*/ 6122181 w 7006229"/>
              <a:gd name="connsiteY6" fmla="*/ 3318053 h 5952746"/>
              <a:gd name="connsiteX7" fmla="*/ 4484240 w 7006229"/>
              <a:gd name="connsiteY7" fmla="*/ 4981729 h 5952746"/>
              <a:gd name="connsiteX8" fmla="*/ 2346359 w 7006229"/>
              <a:gd name="connsiteY8" fmla="*/ 5915449 h 5952746"/>
              <a:gd name="connsiteX9" fmla="*/ 0 w 7006229"/>
              <a:gd name="connsiteY9" fmla="*/ 5952746 h 5952746"/>
              <a:gd name="connsiteX10" fmla="*/ 1078687 w 7006229"/>
              <a:gd name="connsiteY10" fmla="*/ 121507 h 5952746"/>
              <a:gd name="connsiteX11" fmla="*/ 1109043 w 7006229"/>
              <a:gd name="connsiteY11" fmla="*/ 132467 h 5952746"/>
              <a:gd name="connsiteX12" fmla="*/ 2350482 w 7006229"/>
              <a:gd name="connsiteY12" fmla="*/ 5907813 h 5952746"/>
              <a:gd name="connsiteX13" fmla="*/ 1112786 w 7006229"/>
              <a:gd name="connsiteY13" fmla="*/ 123850 h 5952746"/>
              <a:gd name="connsiteX14" fmla="*/ 1147920 w 7006229"/>
              <a:gd name="connsiteY14" fmla="*/ 121117 h 5952746"/>
              <a:gd name="connsiteX15" fmla="*/ 4487041 w 7006229"/>
              <a:gd name="connsiteY15" fmla="*/ 4985771 h 5952746"/>
              <a:gd name="connsiteX16" fmla="*/ 1145051 w 7006229"/>
              <a:gd name="connsiteY16" fmla="*/ 117066 h 5952746"/>
              <a:gd name="connsiteX17" fmla="*/ 1178983 w 7006229"/>
              <a:gd name="connsiteY17" fmla="*/ 60008 h 5952746"/>
              <a:gd name="connsiteX18" fmla="*/ 7003089 w 7006229"/>
              <a:gd name="connsiteY18" fmla="*/ 1141954 h 5952746"/>
              <a:gd name="connsiteX19" fmla="*/ 6839842 w 7006229"/>
              <a:gd name="connsiteY19" fmla="*/ 872894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213621 w 7006229"/>
              <a:gd name="connsiteY19" fmla="*/ 3409493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053027 w 7006229"/>
              <a:gd name="connsiteY19" fmla="*/ 3387581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97853 w 7006229"/>
              <a:gd name="connsiteY19" fmla="*/ 3363063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080095 w 7006229"/>
              <a:gd name="connsiteY19" fmla="*/ 3283374 h 5952746"/>
              <a:gd name="connsiteX20" fmla="*/ 6197853 w 7006229"/>
              <a:gd name="connsiteY20" fmla="*/ 3363063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26957 w 7006229"/>
              <a:gd name="connsiteY19" fmla="*/ 3318509 h 5952746"/>
              <a:gd name="connsiteX20" fmla="*/ 6197853 w 7006229"/>
              <a:gd name="connsiteY20" fmla="*/ 3363063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26957 w 7006229"/>
              <a:gd name="connsiteY19" fmla="*/ 3318509 h 5952746"/>
              <a:gd name="connsiteX20" fmla="*/ 6480367 w 7006229"/>
              <a:gd name="connsiteY20" fmla="*/ 3939568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26957 w 7006229"/>
              <a:gd name="connsiteY19" fmla="*/ 3318509 h 5952746"/>
              <a:gd name="connsiteX20" fmla="*/ 6444610 w 7006229"/>
              <a:gd name="connsiteY20" fmla="*/ 3874774 h 5952746"/>
              <a:gd name="connsiteX21" fmla="*/ 6480367 w 7006229"/>
              <a:gd name="connsiteY21" fmla="*/ 3939568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26957 w 7006229"/>
              <a:gd name="connsiteY19" fmla="*/ 3318509 h 5952746"/>
              <a:gd name="connsiteX20" fmla="*/ 6340053 w 7006229"/>
              <a:gd name="connsiteY20" fmla="*/ 3984052 h 5952746"/>
              <a:gd name="connsiteX21" fmla="*/ 6480367 w 7006229"/>
              <a:gd name="connsiteY21" fmla="*/ 3939568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26957 w 7006229"/>
              <a:gd name="connsiteY19" fmla="*/ 3318509 h 5952746"/>
              <a:gd name="connsiteX20" fmla="*/ 6029577 w 7006229"/>
              <a:gd name="connsiteY20" fmla="*/ 4334252 h 5952746"/>
              <a:gd name="connsiteX21" fmla="*/ 6480367 w 7006229"/>
              <a:gd name="connsiteY21" fmla="*/ 3939568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26957 w 7006229"/>
              <a:gd name="connsiteY19" fmla="*/ 3318509 h 5952746"/>
              <a:gd name="connsiteX20" fmla="*/ 5455424 w 7006229"/>
              <a:gd name="connsiteY20" fmla="*/ 4670437 h 5952746"/>
              <a:gd name="connsiteX21" fmla="*/ 6480367 w 7006229"/>
              <a:gd name="connsiteY21" fmla="*/ 3939568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26957 w 7006229"/>
              <a:gd name="connsiteY19" fmla="*/ 3318509 h 5952746"/>
              <a:gd name="connsiteX20" fmla="*/ 5116886 w 7006229"/>
              <a:gd name="connsiteY20" fmla="*/ 5335009 h 5952746"/>
              <a:gd name="connsiteX21" fmla="*/ 6480367 w 7006229"/>
              <a:gd name="connsiteY21" fmla="*/ 3939568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26957 w 7006229"/>
              <a:gd name="connsiteY19" fmla="*/ 3318509 h 5952746"/>
              <a:gd name="connsiteX20" fmla="*/ 5362804 w 7006229"/>
              <a:gd name="connsiteY20" fmla="*/ 4847231 h 5952746"/>
              <a:gd name="connsiteX21" fmla="*/ 5116886 w 7006229"/>
              <a:gd name="connsiteY21" fmla="*/ 5335009 h 5952746"/>
              <a:gd name="connsiteX22" fmla="*/ 6480367 w 7006229"/>
              <a:gd name="connsiteY22" fmla="*/ 3939568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26957 w 7006229"/>
              <a:gd name="connsiteY19" fmla="*/ 3318509 h 5952746"/>
              <a:gd name="connsiteX20" fmla="*/ 4593302 w 7006229"/>
              <a:gd name="connsiteY20" fmla="*/ 4939794 h 5952746"/>
              <a:gd name="connsiteX21" fmla="*/ 5116886 w 7006229"/>
              <a:gd name="connsiteY21" fmla="*/ 5335009 h 5952746"/>
              <a:gd name="connsiteX22" fmla="*/ 6480367 w 7006229"/>
              <a:gd name="connsiteY22" fmla="*/ 3939568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26957 w 7006229"/>
              <a:gd name="connsiteY19" fmla="*/ 3318509 h 5952746"/>
              <a:gd name="connsiteX20" fmla="*/ 4483835 w 7006229"/>
              <a:gd name="connsiteY20" fmla="*/ 4982835 h 5952746"/>
              <a:gd name="connsiteX21" fmla="*/ 5116886 w 7006229"/>
              <a:gd name="connsiteY21" fmla="*/ 5335009 h 5952746"/>
              <a:gd name="connsiteX22" fmla="*/ 6480367 w 7006229"/>
              <a:gd name="connsiteY22" fmla="*/ 3939568 h 5952746"/>
              <a:gd name="connsiteX0" fmla="*/ 6122181 w 7006229"/>
              <a:gd name="connsiteY0" fmla="*/ 3318053 h 5952746"/>
              <a:gd name="connsiteX1" fmla="*/ 4484240 w 7006229"/>
              <a:gd name="connsiteY1" fmla="*/ 4981729 h 5952746"/>
              <a:gd name="connsiteX2" fmla="*/ 2346359 w 7006229"/>
              <a:gd name="connsiteY2" fmla="*/ 5915449 h 5952746"/>
              <a:gd name="connsiteX3" fmla="*/ 0 w 7006229"/>
              <a:gd name="connsiteY3" fmla="*/ 5952746 h 5952746"/>
              <a:gd name="connsiteX4" fmla="*/ 1078687 w 7006229"/>
              <a:gd name="connsiteY4" fmla="*/ 121507 h 5952746"/>
              <a:gd name="connsiteX5" fmla="*/ 1109043 w 7006229"/>
              <a:gd name="connsiteY5" fmla="*/ 132467 h 5952746"/>
              <a:gd name="connsiteX6" fmla="*/ 2350482 w 7006229"/>
              <a:gd name="connsiteY6" fmla="*/ 5907813 h 5952746"/>
              <a:gd name="connsiteX7" fmla="*/ 1112786 w 7006229"/>
              <a:gd name="connsiteY7" fmla="*/ 123850 h 5952746"/>
              <a:gd name="connsiteX8" fmla="*/ 1147920 w 7006229"/>
              <a:gd name="connsiteY8" fmla="*/ 121117 h 5952746"/>
              <a:gd name="connsiteX9" fmla="*/ 4487041 w 7006229"/>
              <a:gd name="connsiteY9" fmla="*/ 4985771 h 5952746"/>
              <a:gd name="connsiteX10" fmla="*/ 1145051 w 7006229"/>
              <a:gd name="connsiteY10" fmla="*/ 117066 h 5952746"/>
              <a:gd name="connsiteX11" fmla="*/ 1178983 w 7006229"/>
              <a:gd name="connsiteY11" fmla="*/ 60008 h 5952746"/>
              <a:gd name="connsiteX12" fmla="*/ 7003089 w 7006229"/>
              <a:gd name="connsiteY12" fmla="*/ 1141954 h 5952746"/>
              <a:gd name="connsiteX13" fmla="*/ 6839842 w 7006229"/>
              <a:gd name="connsiteY13" fmla="*/ 872894 h 5952746"/>
              <a:gd name="connsiteX14" fmla="*/ 2141027 w 7006229"/>
              <a:gd name="connsiteY14" fmla="*/ 0 h 5952746"/>
              <a:gd name="connsiteX15" fmla="*/ 1178981 w 7006229"/>
              <a:gd name="connsiteY15" fmla="*/ 60006 h 5952746"/>
              <a:gd name="connsiteX16" fmla="*/ 7006229 w 7006229"/>
              <a:gd name="connsiteY16" fmla="*/ 1142717 h 5952746"/>
              <a:gd name="connsiteX17" fmla="*/ 6127383 w 7006229"/>
              <a:gd name="connsiteY17" fmla="*/ 3316165 h 5952746"/>
              <a:gd name="connsiteX18" fmla="*/ 1170254 w 7006229"/>
              <a:gd name="connsiteY18" fmla="*/ 94721 h 5952746"/>
              <a:gd name="connsiteX19" fmla="*/ 6126957 w 7006229"/>
              <a:gd name="connsiteY19" fmla="*/ 3318509 h 5952746"/>
              <a:gd name="connsiteX20" fmla="*/ 4483835 w 7006229"/>
              <a:gd name="connsiteY20" fmla="*/ 4982835 h 5952746"/>
              <a:gd name="connsiteX21" fmla="*/ 5116886 w 7006229"/>
              <a:gd name="connsiteY21" fmla="*/ 5335009 h 5952746"/>
              <a:gd name="connsiteX22" fmla="*/ 6480367 w 7006229"/>
              <a:gd name="connsiteY22" fmla="*/ 3939568 h 5952746"/>
              <a:gd name="connsiteX23" fmla="*/ 6122181 w 7006229"/>
              <a:gd name="connsiteY23" fmla="*/ 3318053 h 5952746"/>
              <a:gd name="connsiteX0" fmla="*/ 4483835 w 7006229"/>
              <a:gd name="connsiteY0" fmla="*/ 4982835 h 5952746"/>
              <a:gd name="connsiteX1" fmla="*/ 5116886 w 7006229"/>
              <a:gd name="connsiteY1" fmla="*/ 5335009 h 5952746"/>
              <a:gd name="connsiteX2" fmla="*/ 6480367 w 7006229"/>
              <a:gd name="connsiteY2" fmla="*/ 3939568 h 5952746"/>
              <a:gd name="connsiteX3" fmla="*/ 6122181 w 7006229"/>
              <a:gd name="connsiteY3" fmla="*/ 3318053 h 5952746"/>
              <a:gd name="connsiteX4" fmla="*/ 4484240 w 7006229"/>
              <a:gd name="connsiteY4" fmla="*/ 4981729 h 5952746"/>
              <a:gd name="connsiteX5" fmla="*/ 2346359 w 7006229"/>
              <a:gd name="connsiteY5" fmla="*/ 5915449 h 5952746"/>
              <a:gd name="connsiteX6" fmla="*/ 0 w 7006229"/>
              <a:gd name="connsiteY6" fmla="*/ 5952746 h 5952746"/>
              <a:gd name="connsiteX7" fmla="*/ 1078687 w 7006229"/>
              <a:gd name="connsiteY7" fmla="*/ 121507 h 5952746"/>
              <a:gd name="connsiteX8" fmla="*/ 1109043 w 7006229"/>
              <a:gd name="connsiteY8" fmla="*/ 132467 h 5952746"/>
              <a:gd name="connsiteX9" fmla="*/ 2350482 w 7006229"/>
              <a:gd name="connsiteY9" fmla="*/ 5907813 h 5952746"/>
              <a:gd name="connsiteX10" fmla="*/ 1112786 w 7006229"/>
              <a:gd name="connsiteY10" fmla="*/ 123850 h 5952746"/>
              <a:gd name="connsiteX11" fmla="*/ 1147920 w 7006229"/>
              <a:gd name="connsiteY11" fmla="*/ 121117 h 5952746"/>
              <a:gd name="connsiteX12" fmla="*/ 4487041 w 7006229"/>
              <a:gd name="connsiteY12" fmla="*/ 4985771 h 5952746"/>
              <a:gd name="connsiteX13" fmla="*/ 1145051 w 7006229"/>
              <a:gd name="connsiteY13" fmla="*/ 117066 h 5952746"/>
              <a:gd name="connsiteX14" fmla="*/ 1178983 w 7006229"/>
              <a:gd name="connsiteY14" fmla="*/ 60008 h 5952746"/>
              <a:gd name="connsiteX15" fmla="*/ 7003089 w 7006229"/>
              <a:gd name="connsiteY15" fmla="*/ 1141954 h 5952746"/>
              <a:gd name="connsiteX16" fmla="*/ 6839842 w 7006229"/>
              <a:gd name="connsiteY16" fmla="*/ 872894 h 5952746"/>
              <a:gd name="connsiteX17" fmla="*/ 2141027 w 7006229"/>
              <a:gd name="connsiteY17" fmla="*/ 0 h 5952746"/>
              <a:gd name="connsiteX18" fmla="*/ 1178981 w 7006229"/>
              <a:gd name="connsiteY18" fmla="*/ 60006 h 5952746"/>
              <a:gd name="connsiteX19" fmla="*/ 7006229 w 7006229"/>
              <a:gd name="connsiteY19" fmla="*/ 1142717 h 5952746"/>
              <a:gd name="connsiteX20" fmla="*/ 6127383 w 7006229"/>
              <a:gd name="connsiteY20" fmla="*/ 3316165 h 5952746"/>
              <a:gd name="connsiteX21" fmla="*/ 1170254 w 7006229"/>
              <a:gd name="connsiteY21" fmla="*/ 94721 h 5952746"/>
              <a:gd name="connsiteX22" fmla="*/ 6126957 w 7006229"/>
              <a:gd name="connsiteY22" fmla="*/ 3318509 h 5952746"/>
              <a:gd name="connsiteX23" fmla="*/ 4575275 w 7006229"/>
              <a:gd name="connsiteY23" fmla="*/ 5074275 h 5952746"/>
              <a:gd name="connsiteX0" fmla="*/ 4483835 w 7006229"/>
              <a:gd name="connsiteY0" fmla="*/ 4982835 h 5952746"/>
              <a:gd name="connsiteX1" fmla="*/ 5116886 w 7006229"/>
              <a:gd name="connsiteY1" fmla="*/ 5335009 h 5952746"/>
              <a:gd name="connsiteX2" fmla="*/ 6480367 w 7006229"/>
              <a:gd name="connsiteY2" fmla="*/ 3939568 h 5952746"/>
              <a:gd name="connsiteX3" fmla="*/ 6122181 w 7006229"/>
              <a:gd name="connsiteY3" fmla="*/ 3318053 h 5952746"/>
              <a:gd name="connsiteX4" fmla="*/ 4484240 w 7006229"/>
              <a:gd name="connsiteY4" fmla="*/ 4981729 h 5952746"/>
              <a:gd name="connsiteX5" fmla="*/ 2346359 w 7006229"/>
              <a:gd name="connsiteY5" fmla="*/ 5915449 h 5952746"/>
              <a:gd name="connsiteX6" fmla="*/ 0 w 7006229"/>
              <a:gd name="connsiteY6" fmla="*/ 5952746 h 5952746"/>
              <a:gd name="connsiteX7" fmla="*/ 1078687 w 7006229"/>
              <a:gd name="connsiteY7" fmla="*/ 121507 h 5952746"/>
              <a:gd name="connsiteX8" fmla="*/ 1109043 w 7006229"/>
              <a:gd name="connsiteY8" fmla="*/ 132467 h 5952746"/>
              <a:gd name="connsiteX9" fmla="*/ 2350482 w 7006229"/>
              <a:gd name="connsiteY9" fmla="*/ 5907813 h 5952746"/>
              <a:gd name="connsiteX10" fmla="*/ 1112786 w 7006229"/>
              <a:gd name="connsiteY10" fmla="*/ 123850 h 5952746"/>
              <a:gd name="connsiteX11" fmla="*/ 1147920 w 7006229"/>
              <a:gd name="connsiteY11" fmla="*/ 121117 h 5952746"/>
              <a:gd name="connsiteX12" fmla="*/ 4487041 w 7006229"/>
              <a:gd name="connsiteY12" fmla="*/ 4985771 h 5952746"/>
              <a:gd name="connsiteX13" fmla="*/ 1145051 w 7006229"/>
              <a:gd name="connsiteY13" fmla="*/ 117066 h 5952746"/>
              <a:gd name="connsiteX14" fmla="*/ 1178983 w 7006229"/>
              <a:gd name="connsiteY14" fmla="*/ 60008 h 5952746"/>
              <a:gd name="connsiteX15" fmla="*/ 7003089 w 7006229"/>
              <a:gd name="connsiteY15" fmla="*/ 1141954 h 5952746"/>
              <a:gd name="connsiteX16" fmla="*/ 6839842 w 7006229"/>
              <a:gd name="connsiteY16" fmla="*/ 872894 h 5952746"/>
              <a:gd name="connsiteX17" fmla="*/ 2141027 w 7006229"/>
              <a:gd name="connsiteY17" fmla="*/ 0 h 5952746"/>
              <a:gd name="connsiteX18" fmla="*/ 1178981 w 7006229"/>
              <a:gd name="connsiteY18" fmla="*/ 60006 h 5952746"/>
              <a:gd name="connsiteX19" fmla="*/ 7006229 w 7006229"/>
              <a:gd name="connsiteY19" fmla="*/ 1142717 h 5952746"/>
              <a:gd name="connsiteX20" fmla="*/ 6127383 w 7006229"/>
              <a:gd name="connsiteY20" fmla="*/ 3316165 h 5952746"/>
              <a:gd name="connsiteX21" fmla="*/ 1170254 w 7006229"/>
              <a:gd name="connsiteY21" fmla="*/ 94721 h 5952746"/>
              <a:gd name="connsiteX22" fmla="*/ 6126957 w 7006229"/>
              <a:gd name="connsiteY22" fmla="*/ 3318509 h 5952746"/>
              <a:gd name="connsiteX23" fmla="*/ 4397644 w 7006229"/>
              <a:gd name="connsiteY23" fmla="*/ 5066212 h 5952746"/>
              <a:gd name="connsiteX0" fmla="*/ 4483835 w 7006229"/>
              <a:gd name="connsiteY0" fmla="*/ 4982835 h 5952746"/>
              <a:gd name="connsiteX1" fmla="*/ 5116886 w 7006229"/>
              <a:gd name="connsiteY1" fmla="*/ 5335009 h 5952746"/>
              <a:gd name="connsiteX2" fmla="*/ 6480367 w 7006229"/>
              <a:gd name="connsiteY2" fmla="*/ 3939568 h 5952746"/>
              <a:gd name="connsiteX3" fmla="*/ 6122181 w 7006229"/>
              <a:gd name="connsiteY3" fmla="*/ 3318053 h 5952746"/>
              <a:gd name="connsiteX4" fmla="*/ 4484240 w 7006229"/>
              <a:gd name="connsiteY4" fmla="*/ 4981729 h 5952746"/>
              <a:gd name="connsiteX5" fmla="*/ 2346359 w 7006229"/>
              <a:gd name="connsiteY5" fmla="*/ 5915449 h 5952746"/>
              <a:gd name="connsiteX6" fmla="*/ 0 w 7006229"/>
              <a:gd name="connsiteY6" fmla="*/ 5952746 h 5952746"/>
              <a:gd name="connsiteX7" fmla="*/ 1078687 w 7006229"/>
              <a:gd name="connsiteY7" fmla="*/ 121507 h 5952746"/>
              <a:gd name="connsiteX8" fmla="*/ 1109043 w 7006229"/>
              <a:gd name="connsiteY8" fmla="*/ 132467 h 5952746"/>
              <a:gd name="connsiteX9" fmla="*/ 2350482 w 7006229"/>
              <a:gd name="connsiteY9" fmla="*/ 5907813 h 5952746"/>
              <a:gd name="connsiteX10" fmla="*/ 1112786 w 7006229"/>
              <a:gd name="connsiteY10" fmla="*/ 123850 h 5952746"/>
              <a:gd name="connsiteX11" fmla="*/ 1147920 w 7006229"/>
              <a:gd name="connsiteY11" fmla="*/ 121117 h 5952746"/>
              <a:gd name="connsiteX12" fmla="*/ 4487041 w 7006229"/>
              <a:gd name="connsiteY12" fmla="*/ 4985771 h 5952746"/>
              <a:gd name="connsiteX13" fmla="*/ 1145051 w 7006229"/>
              <a:gd name="connsiteY13" fmla="*/ 117066 h 5952746"/>
              <a:gd name="connsiteX14" fmla="*/ 1178983 w 7006229"/>
              <a:gd name="connsiteY14" fmla="*/ 60008 h 5952746"/>
              <a:gd name="connsiteX15" fmla="*/ 7003089 w 7006229"/>
              <a:gd name="connsiteY15" fmla="*/ 1141954 h 5952746"/>
              <a:gd name="connsiteX16" fmla="*/ 6839842 w 7006229"/>
              <a:gd name="connsiteY16" fmla="*/ 872894 h 5952746"/>
              <a:gd name="connsiteX17" fmla="*/ 2141027 w 7006229"/>
              <a:gd name="connsiteY17" fmla="*/ 0 h 5952746"/>
              <a:gd name="connsiteX18" fmla="*/ 1178981 w 7006229"/>
              <a:gd name="connsiteY18" fmla="*/ 60006 h 5952746"/>
              <a:gd name="connsiteX19" fmla="*/ 7006229 w 7006229"/>
              <a:gd name="connsiteY19" fmla="*/ 1142717 h 5952746"/>
              <a:gd name="connsiteX20" fmla="*/ 6127383 w 7006229"/>
              <a:gd name="connsiteY20" fmla="*/ 3316165 h 5952746"/>
              <a:gd name="connsiteX21" fmla="*/ 1170254 w 7006229"/>
              <a:gd name="connsiteY21" fmla="*/ 94721 h 5952746"/>
              <a:gd name="connsiteX22" fmla="*/ 6126957 w 7006229"/>
              <a:gd name="connsiteY22" fmla="*/ 3318509 h 5952746"/>
              <a:gd name="connsiteX23" fmla="*/ 4455299 w 7006229"/>
              <a:gd name="connsiteY23" fmla="*/ 5006693 h 5952746"/>
              <a:gd name="connsiteX24" fmla="*/ 4397644 w 7006229"/>
              <a:gd name="connsiteY24" fmla="*/ 5066212 h 5952746"/>
              <a:gd name="connsiteX0" fmla="*/ 4483835 w 7006229"/>
              <a:gd name="connsiteY0" fmla="*/ 4982835 h 5952746"/>
              <a:gd name="connsiteX1" fmla="*/ 5116886 w 7006229"/>
              <a:gd name="connsiteY1" fmla="*/ 5335009 h 5952746"/>
              <a:gd name="connsiteX2" fmla="*/ 6480367 w 7006229"/>
              <a:gd name="connsiteY2" fmla="*/ 3939568 h 5952746"/>
              <a:gd name="connsiteX3" fmla="*/ 6122181 w 7006229"/>
              <a:gd name="connsiteY3" fmla="*/ 3318053 h 5952746"/>
              <a:gd name="connsiteX4" fmla="*/ 4484240 w 7006229"/>
              <a:gd name="connsiteY4" fmla="*/ 4981729 h 5952746"/>
              <a:gd name="connsiteX5" fmla="*/ 2346359 w 7006229"/>
              <a:gd name="connsiteY5" fmla="*/ 5915449 h 5952746"/>
              <a:gd name="connsiteX6" fmla="*/ 0 w 7006229"/>
              <a:gd name="connsiteY6" fmla="*/ 5952746 h 5952746"/>
              <a:gd name="connsiteX7" fmla="*/ 1078687 w 7006229"/>
              <a:gd name="connsiteY7" fmla="*/ 121507 h 5952746"/>
              <a:gd name="connsiteX8" fmla="*/ 1109043 w 7006229"/>
              <a:gd name="connsiteY8" fmla="*/ 132467 h 5952746"/>
              <a:gd name="connsiteX9" fmla="*/ 2350482 w 7006229"/>
              <a:gd name="connsiteY9" fmla="*/ 5907813 h 5952746"/>
              <a:gd name="connsiteX10" fmla="*/ 1112786 w 7006229"/>
              <a:gd name="connsiteY10" fmla="*/ 123850 h 5952746"/>
              <a:gd name="connsiteX11" fmla="*/ 1147920 w 7006229"/>
              <a:gd name="connsiteY11" fmla="*/ 121117 h 5952746"/>
              <a:gd name="connsiteX12" fmla="*/ 4487041 w 7006229"/>
              <a:gd name="connsiteY12" fmla="*/ 4985771 h 5952746"/>
              <a:gd name="connsiteX13" fmla="*/ 1145051 w 7006229"/>
              <a:gd name="connsiteY13" fmla="*/ 117066 h 5952746"/>
              <a:gd name="connsiteX14" fmla="*/ 1178983 w 7006229"/>
              <a:gd name="connsiteY14" fmla="*/ 60008 h 5952746"/>
              <a:gd name="connsiteX15" fmla="*/ 7003089 w 7006229"/>
              <a:gd name="connsiteY15" fmla="*/ 1141954 h 5952746"/>
              <a:gd name="connsiteX16" fmla="*/ 6839842 w 7006229"/>
              <a:gd name="connsiteY16" fmla="*/ 872894 h 5952746"/>
              <a:gd name="connsiteX17" fmla="*/ 2141027 w 7006229"/>
              <a:gd name="connsiteY17" fmla="*/ 0 h 5952746"/>
              <a:gd name="connsiteX18" fmla="*/ 1178981 w 7006229"/>
              <a:gd name="connsiteY18" fmla="*/ 60006 h 5952746"/>
              <a:gd name="connsiteX19" fmla="*/ 7006229 w 7006229"/>
              <a:gd name="connsiteY19" fmla="*/ 1142717 h 5952746"/>
              <a:gd name="connsiteX20" fmla="*/ 6127383 w 7006229"/>
              <a:gd name="connsiteY20" fmla="*/ 3316165 h 5952746"/>
              <a:gd name="connsiteX21" fmla="*/ 1170254 w 7006229"/>
              <a:gd name="connsiteY21" fmla="*/ 94721 h 5952746"/>
              <a:gd name="connsiteX22" fmla="*/ 6126957 w 7006229"/>
              <a:gd name="connsiteY22" fmla="*/ 3318509 h 5952746"/>
              <a:gd name="connsiteX23" fmla="*/ 4238304 w 7006229"/>
              <a:gd name="connsiteY23" fmla="*/ 5228659 h 5952746"/>
              <a:gd name="connsiteX24" fmla="*/ 4397644 w 7006229"/>
              <a:gd name="connsiteY24" fmla="*/ 5066212 h 5952746"/>
              <a:gd name="connsiteX0" fmla="*/ 4483835 w 7006229"/>
              <a:gd name="connsiteY0" fmla="*/ 4982835 h 5952746"/>
              <a:gd name="connsiteX1" fmla="*/ 5116886 w 7006229"/>
              <a:gd name="connsiteY1" fmla="*/ 5335009 h 5952746"/>
              <a:gd name="connsiteX2" fmla="*/ 6480367 w 7006229"/>
              <a:gd name="connsiteY2" fmla="*/ 3939568 h 5952746"/>
              <a:gd name="connsiteX3" fmla="*/ 6122181 w 7006229"/>
              <a:gd name="connsiteY3" fmla="*/ 3318053 h 5952746"/>
              <a:gd name="connsiteX4" fmla="*/ 4484240 w 7006229"/>
              <a:gd name="connsiteY4" fmla="*/ 4981729 h 5952746"/>
              <a:gd name="connsiteX5" fmla="*/ 2346359 w 7006229"/>
              <a:gd name="connsiteY5" fmla="*/ 5915449 h 5952746"/>
              <a:gd name="connsiteX6" fmla="*/ 0 w 7006229"/>
              <a:gd name="connsiteY6" fmla="*/ 5952746 h 5952746"/>
              <a:gd name="connsiteX7" fmla="*/ 1078687 w 7006229"/>
              <a:gd name="connsiteY7" fmla="*/ 121507 h 5952746"/>
              <a:gd name="connsiteX8" fmla="*/ 1109043 w 7006229"/>
              <a:gd name="connsiteY8" fmla="*/ 132467 h 5952746"/>
              <a:gd name="connsiteX9" fmla="*/ 2350482 w 7006229"/>
              <a:gd name="connsiteY9" fmla="*/ 5907813 h 5952746"/>
              <a:gd name="connsiteX10" fmla="*/ 1112786 w 7006229"/>
              <a:gd name="connsiteY10" fmla="*/ 123850 h 5952746"/>
              <a:gd name="connsiteX11" fmla="*/ 1147920 w 7006229"/>
              <a:gd name="connsiteY11" fmla="*/ 121117 h 5952746"/>
              <a:gd name="connsiteX12" fmla="*/ 4487041 w 7006229"/>
              <a:gd name="connsiteY12" fmla="*/ 4985771 h 5952746"/>
              <a:gd name="connsiteX13" fmla="*/ 1145051 w 7006229"/>
              <a:gd name="connsiteY13" fmla="*/ 117066 h 5952746"/>
              <a:gd name="connsiteX14" fmla="*/ 1178983 w 7006229"/>
              <a:gd name="connsiteY14" fmla="*/ 60008 h 5952746"/>
              <a:gd name="connsiteX15" fmla="*/ 7003089 w 7006229"/>
              <a:gd name="connsiteY15" fmla="*/ 1141954 h 5952746"/>
              <a:gd name="connsiteX16" fmla="*/ 6839842 w 7006229"/>
              <a:gd name="connsiteY16" fmla="*/ 872894 h 5952746"/>
              <a:gd name="connsiteX17" fmla="*/ 2141027 w 7006229"/>
              <a:gd name="connsiteY17" fmla="*/ 0 h 5952746"/>
              <a:gd name="connsiteX18" fmla="*/ 1178981 w 7006229"/>
              <a:gd name="connsiteY18" fmla="*/ 60006 h 5952746"/>
              <a:gd name="connsiteX19" fmla="*/ 7006229 w 7006229"/>
              <a:gd name="connsiteY19" fmla="*/ 1142717 h 5952746"/>
              <a:gd name="connsiteX20" fmla="*/ 6127383 w 7006229"/>
              <a:gd name="connsiteY20" fmla="*/ 3316165 h 5952746"/>
              <a:gd name="connsiteX21" fmla="*/ 1170254 w 7006229"/>
              <a:gd name="connsiteY21" fmla="*/ 94721 h 5952746"/>
              <a:gd name="connsiteX22" fmla="*/ 6126957 w 7006229"/>
              <a:gd name="connsiteY22" fmla="*/ 3318509 h 5952746"/>
              <a:gd name="connsiteX23" fmla="*/ 4444865 w 7006229"/>
              <a:gd name="connsiteY23" fmla="*/ 5024160 h 5952746"/>
              <a:gd name="connsiteX24" fmla="*/ 4238304 w 7006229"/>
              <a:gd name="connsiteY24" fmla="*/ 5228659 h 5952746"/>
              <a:gd name="connsiteX25" fmla="*/ 4397644 w 7006229"/>
              <a:gd name="connsiteY25" fmla="*/ 5066212 h 5952746"/>
              <a:gd name="connsiteX0" fmla="*/ 4483835 w 7006229"/>
              <a:gd name="connsiteY0" fmla="*/ 4982835 h 5952746"/>
              <a:gd name="connsiteX1" fmla="*/ 5116886 w 7006229"/>
              <a:gd name="connsiteY1" fmla="*/ 5335009 h 5952746"/>
              <a:gd name="connsiteX2" fmla="*/ 6480367 w 7006229"/>
              <a:gd name="connsiteY2" fmla="*/ 3939568 h 5952746"/>
              <a:gd name="connsiteX3" fmla="*/ 6122181 w 7006229"/>
              <a:gd name="connsiteY3" fmla="*/ 3318053 h 5952746"/>
              <a:gd name="connsiteX4" fmla="*/ 4484240 w 7006229"/>
              <a:gd name="connsiteY4" fmla="*/ 4981729 h 5952746"/>
              <a:gd name="connsiteX5" fmla="*/ 2346359 w 7006229"/>
              <a:gd name="connsiteY5" fmla="*/ 5915449 h 5952746"/>
              <a:gd name="connsiteX6" fmla="*/ 0 w 7006229"/>
              <a:gd name="connsiteY6" fmla="*/ 5952746 h 5952746"/>
              <a:gd name="connsiteX7" fmla="*/ 1078687 w 7006229"/>
              <a:gd name="connsiteY7" fmla="*/ 121507 h 5952746"/>
              <a:gd name="connsiteX8" fmla="*/ 1109043 w 7006229"/>
              <a:gd name="connsiteY8" fmla="*/ 132467 h 5952746"/>
              <a:gd name="connsiteX9" fmla="*/ 2350482 w 7006229"/>
              <a:gd name="connsiteY9" fmla="*/ 5907813 h 5952746"/>
              <a:gd name="connsiteX10" fmla="*/ 1112786 w 7006229"/>
              <a:gd name="connsiteY10" fmla="*/ 123850 h 5952746"/>
              <a:gd name="connsiteX11" fmla="*/ 1147920 w 7006229"/>
              <a:gd name="connsiteY11" fmla="*/ 121117 h 5952746"/>
              <a:gd name="connsiteX12" fmla="*/ 4487041 w 7006229"/>
              <a:gd name="connsiteY12" fmla="*/ 4985771 h 5952746"/>
              <a:gd name="connsiteX13" fmla="*/ 1145051 w 7006229"/>
              <a:gd name="connsiteY13" fmla="*/ 117066 h 5952746"/>
              <a:gd name="connsiteX14" fmla="*/ 1178983 w 7006229"/>
              <a:gd name="connsiteY14" fmla="*/ 60008 h 5952746"/>
              <a:gd name="connsiteX15" fmla="*/ 7003089 w 7006229"/>
              <a:gd name="connsiteY15" fmla="*/ 1141954 h 5952746"/>
              <a:gd name="connsiteX16" fmla="*/ 6839842 w 7006229"/>
              <a:gd name="connsiteY16" fmla="*/ 872894 h 5952746"/>
              <a:gd name="connsiteX17" fmla="*/ 2141027 w 7006229"/>
              <a:gd name="connsiteY17" fmla="*/ 0 h 5952746"/>
              <a:gd name="connsiteX18" fmla="*/ 1178981 w 7006229"/>
              <a:gd name="connsiteY18" fmla="*/ 60006 h 5952746"/>
              <a:gd name="connsiteX19" fmla="*/ 7006229 w 7006229"/>
              <a:gd name="connsiteY19" fmla="*/ 1142717 h 5952746"/>
              <a:gd name="connsiteX20" fmla="*/ 6127383 w 7006229"/>
              <a:gd name="connsiteY20" fmla="*/ 3316165 h 5952746"/>
              <a:gd name="connsiteX21" fmla="*/ 1170254 w 7006229"/>
              <a:gd name="connsiteY21" fmla="*/ 94721 h 5952746"/>
              <a:gd name="connsiteX22" fmla="*/ 6126957 w 7006229"/>
              <a:gd name="connsiteY22" fmla="*/ 3318509 h 5952746"/>
              <a:gd name="connsiteX23" fmla="*/ 4480214 w 7006229"/>
              <a:gd name="connsiteY23" fmla="*/ 4989438 h 5952746"/>
              <a:gd name="connsiteX24" fmla="*/ 4238304 w 7006229"/>
              <a:gd name="connsiteY24" fmla="*/ 5228659 h 5952746"/>
              <a:gd name="connsiteX25" fmla="*/ 4397644 w 7006229"/>
              <a:gd name="connsiteY25" fmla="*/ 5066212 h 5952746"/>
              <a:gd name="connsiteX0" fmla="*/ 4483835 w 7006229"/>
              <a:gd name="connsiteY0" fmla="*/ 4982835 h 5952746"/>
              <a:gd name="connsiteX1" fmla="*/ 5116886 w 7006229"/>
              <a:gd name="connsiteY1" fmla="*/ 5335009 h 5952746"/>
              <a:gd name="connsiteX2" fmla="*/ 6480367 w 7006229"/>
              <a:gd name="connsiteY2" fmla="*/ 3939568 h 5952746"/>
              <a:gd name="connsiteX3" fmla="*/ 6122181 w 7006229"/>
              <a:gd name="connsiteY3" fmla="*/ 3318053 h 5952746"/>
              <a:gd name="connsiteX4" fmla="*/ 4484240 w 7006229"/>
              <a:gd name="connsiteY4" fmla="*/ 4981729 h 5952746"/>
              <a:gd name="connsiteX5" fmla="*/ 2346359 w 7006229"/>
              <a:gd name="connsiteY5" fmla="*/ 5915449 h 5952746"/>
              <a:gd name="connsiteX6" fmla="*/ 0 w 7006229"/>
              <a:gd name="connsiteY6" fmla="*/ 5952746 h 5952746"/>
              <a:gd name="connsiteX7" fmla="*/ 1078687 w 7006229"/>
              <a:gd name="connsiteY7" fmla="*/ 121507 h 5952746"/>
              <a:gd name="connsiteX8" fmla="*/ 1109043 w 7006229"/>
              <a:gd name="connsiteY8" fmla="*/ 132467 h 5952746"/>
              <a:gd name="connsiteX9" fmla="*/ 2350482 w 7006229"/>
              <a:gd name="connsiteY9" fmla="*/ 5907813 h 5952746"/>
              <a:gd name="connsiteX10" fmla="*/ 1112786 w 7006229"/>
              <a:gd name="connsiteY10" fmla="*/ 123850 h 5952746"/>
              <a:gd name="connsiteX11" fmla="*/ 1147920 w 7006229"/>
              <a:gd name="connsiteY11" fmla="*/ 121117 h 5952746"/>
              <a:gd name="connsiteX12" fmla="*/ 4487041 w 7006229"/>
              <a:gd name="connsiteY12" fmla="*/ 4985771 h 5952746"/>
              <a:gd name="connsiteX13" fmla="*/ 1145051 w 7006229"/>
              <a:gd name="connsiteY13" fmla="*/ 117066 h 5952746"/>
              <a:gd name="connsiteX14" fmla="*/ 1178983 w 7006229"/>
              <a:gd name="connsiteY14" fmla="*/ 60008 h 5952746"/>
              <a:gd name="connsiteX15" fmla="*/ 7003089 w 7006229"/>
              <a:gd name="connsiteY15" fmla="*/ 1141954 h 5952746"/>
              <a:gd name="connsiteX16" fmla="*/ 6839842 w 7006229"/>
              <a:gd name="connsiteY16" fmla="*/ 872894 h 5952746"/>
              <a:gd name="connsiteX17" fmla="*/ 2141027 w 7006229"/>
              <a:gd name="connsiteY17" fmla="*/ 0 h 5952746"/>
              <a:gd name="connsiteX18" fmla="*/ 1178981 w 7006229"/>
              <a:gd name="connsiteY18" fmla="*/ 60006 h 5952746"/>
              <a:gd name="connsiteX19" fmla="*/ 7006229 w 7006229"/>
              <a:gd name="connsiteY19" fmla="*/ 1142717 h 5952746"/>
              <a:gd name="connsiteX20" fmla="*/ 6127383 w 7006229"/>
              <a:gd name="connsiteY20" fmla="*/ 3316165 h 5952746"/>
              <a:gd name="connsiteX21" fmla="*/ 1170254 w 7006229"/>
              <a:gd name="connsiteY21" fmla="*/ 94721 h 5952746"/>
              <a:gd name="connsiteX22" fmla="*/ 6126957 w 7006229"/>
              <a:gd name="connsiteY22" fmla="*/ 3318509 h 5952746"/>
              <a:gd name="connsiteX23" fmla="*/ 4480214 w 7006229"/>
              <a:gd name="connsiteY23" fmla="*/ 4989438 h 5952746"/>
              <a:gd name="connsiteX24" fmla="*/ 4238304 w 7006229"/>
              <a:gd name="connsiteY24" fmla="*/ 5228659 h 5952746"/>
              <a:gd name="connsiteX25" fmla="*/ 4474772 w 7006229"/>
              <a:gd name="connsiteY25" fmla="*/ 5227855 h 5952746"/>
              <a:gd name="connsiteX0" fmla="*/ 4483835 w 7006229"/>
              <a:gd name="connsiteY0" fmla="*/ 4982835 h 5952746"/>
              <a:gd name="connsiteX1" fmla="*/ 5116886 w 7006229"/>
              <a:gd name="connsiteY1" fmla="*/ 5335009 h 5952746"/>
              <a:gd name="connsiteX2" fmla="*/ 6480367 w 7006229"/>
              <a:gd name="connsiteY2" fmla="*/ 3939568 h 5952746"/>
              <a:gd name="connsiteX3" fmla="*/ 6122181 w 7006229"/>
              <a:gd name="connsiteY3" fmla="*/ 3318053 h 5952746"/>
              <a:gd name="connsiteX4" fmla="*/ 4484240 w 7006229"/>
              <a:gd name="connsiteY4" fmla="*/ 4981729 h 5952746"/>
              <a:gd name="connsiteX5" fmla="*/ 2346359 w 7006229"/>
              <a:gd name="connsiteY5" fmla="*/ 5915449 h 5952746"/>
              <a:gd name="connsiteX6" fmla="*/ 0 w 7006229"/>
              <a:gd name="connsiteY6" fmla="*/ 5952746 h 5952746"/>
              <a:gd name="connsiteX7" fmla="*/ 1078687 w 7006229"/>
              <a:gd name="connsiteY7" fmla="*/ 121507 h 5952746"/>
              <a:gd name="connsiteX8" fmla="*/ 1109043 w 7006229"/>
              <a:gd name="connsiteY8" fmla="*/ 132467 h 5952746"/>
              <a:gd name="connsiteX9" fmla="*/ 2350482 w 7006229"/>
              <a:gd name="connsiteY9" fmla="*/ 5907813 h 5952746"/>
              <a:gd name="connsiteX10" fmla="*/ 1112786 w 7006229"/>
              <a:gd name="connsiteY10" fmla="*/ 123850 h 5952746"/>
              <a:gd name="connsiteX11" fmla="*/ 1147920 w 7006229"/>
              <a:gd name="connsiteY11" fmla="*/ 121117 h 5952746"/>
              <a:gd name="connsiteX12" fmla="*/ 4487041 w 7006229"/>
              <a:gd name="connsiteY12" fmla="*/ 4985771 h 5952746"/>
              <a:gd name="connsiteX13" fmla="*/ 1145051 w 7006229"/>
              <a:gd name="connsiteY13" fmla="*/ 117066 h 5952746"/>
              <a:gd name="connsiteX14" fmla="*/ 1178983 w 7006229"/>
              <a:gd name="connsiteY14" fmla="*/ 60008 h 5952746"/>
              <a:gd name="connsiteX15" fmla="*/ 7003089 w 7006229"/>
              <a:gd name="connsiteY15" fmla="*/ 1141954 h 5952746"/>
              <a:gd name="connsiteX16" fmla="*/ 6839842 w 7006229"/>
              <a:gd name="connsiteY16" fmla="*/ 872894 h 5952746"/>
              <a:gd name="connsiteX17" fmla="*/ 2141027 w 7006229"/>
              <a:gd name="connsiteY17" fmla="*/ 0 h 5952746"/>
              <a:gd name="connsiteX18" fmla="*/ 1178981 w 7006229"/>
              <a:gd name="connsiteY18" fmla="*/ 60006 h 5952746"/>
              <a:gd name="connsiteX19" fmla="*/ 7006229 w 7006229"/>
              <a:gd name="connsiteY19" fmla="*/ 1142717 h 5952746"/>
              <a:gd name="connsiteX20" fmla="*/ 6127383 w 7006229"/>
              <a:gd name="connsiteY20" fmla="*/ 3316165 h 5952746"/>
              <a:gd name="connsiteX21" fmla="*/ 1170254 w 7006229"/>
              <a:gd name="connsiteY21" fmla="*/ 94721 h 5952746"/>
              <a:gd name="connsiteX22" fmla="*/ 6126957 w 7006229"/>
              <a:gd name="connsiteY22" fmla="*/ 3318509 h 5952746"/>
              <a:gd name="connsiteX23" fmla="*/ 4480214 w 7006229"/>
              <a:gd name="connsiteY23" fmla="*/ 4989438 h 5952746"/>
              <a:gd name="connsiteX24" fmla="*/ 4238304 w 7006229"/>
              <a:gd name="connsiteY24" fmla="*/ 5228659 h 5952746"/>
              <a:gd name="connsiteX25" fmla="*/ 4192600 w 7006229"/>
              <a:gd name="connsiteY25" fmla="*/ 5435562 h 5952746"/>
              <a:gd name="connsiteX0" fmla="*/ 4483835 w 7006229"/>
              <a:gd name="connsiteY0" fmla="*/ 4982835 h 5952746"/>
              <a:gd name="connsiteX1" fmla="*/ 5116886 w 7006229"/>
              <a:gd name="connsiteY1" fmla="*/ 5335009 h 5952746"/>
              <a:gd name="connsiteX2" fmla="*/ 6480367 w 7006229"/>
              <a:gd name="connsiteY2" fmla="*/ 3939568 h 5952746"/>
              <a:gd name="connsiteX3" fmla="*/ 6122181 w 7006229"/>
              <a:gd name="connsiteY3" fmla="*/ 3318053 h 5952746"/>
              <a:gd name="connsiteX4" fmla="*/ 4484240 w 7006229"/>
              <a:gd name="connsiteY4" fmla="*/ 4981729 h 5952746"/>
              <a:gd name="connsiteX5" fmla="*/ 2346359 w 7006229"/>
              <a:gd name="connsiteY5" fmla="*/ 5915449 h 5952746"/>
              <a:gd name="connsiteX6" fmla="*/ 0 w 7006229"/>
              <a:gd name="connsiteY6" fmla="*/ 5952746 h 5952746"/>
              <a:gd name="connsiteX7" fmla="*/ 1078687 w 7006229"/>
              <a:gd name="connsiteY7" fmla="*/ 121507 h 5952746"/>
              <a:gd name="connsiteX8" fmla="*/ 1109043 w 7006229"/>
              <a:gd name="connsiteY8" fmla="*/ 132467 h 5952746"/>
              <a:gd name="connsiteX9" fmla="*/ 2350482 w 7006229"/>
              <a:gd name="connsiteY9" fmla="*/ 5907813 h 5952746"/>
              <a:gd name="connsiteX10" fmla="*/ 1112786 w 7006229"/>
              <a:gd name="connsiteY10" fmla="*/ 123850 h 5952746"/>
              <a:gd name="connsiteX11" fmla="*/ 1147920 w 7006229"/>
              <a:gd name="connsiteY11" fmla="*/ 121117 h 5952746"/>
              <a:gd name="connsiteX12" fmla="*/ 4487041 w 7006229"/>
              <a:gd name="connsiteY12" fmla="*/ 4985771 h 5952746"/>
              <a:gd name="connsiteX13" fmla="*/ 1145051 w 7006229"/>
              <a:gd name="connsiteY13" fmla="*/ 117066 h 5952746"/>
              <a:gd name="connsiteX14" fmla="*/ 1178983 w 7006229"/>
              <a:gd name="connsiteY14" fmla="*/ 60008 h 5952746"/>
              <a:gd name="connsiteX15" fmla="*/ 7003089 w 7006229"/>
              <a:gd name="connsiteY15" fmla="*/ 1141954 h 5952746"/>
              <a:gd name="connsiteX16" fmla="*/ 6839842 w 7006229"/>
              <a:gd name="connsiteY16" fmla="*/ 872894 h 5952746"/>
              <a:gd name="connsiteX17" fmla="*/ 2141027 w 7006229"/>
              <a:gd name="connsiteY17" fmla="*/ 0 h 5952746"/>
              <a:gd name="connsiteX18" fmla="*/ 1178981 w 7006229"/>
              <a:gd name="connsiteY18" fmla="*/ 60006 h 5952746"/>
              <a:gd name="connsiteX19" fmla="*/ 7006229 w 7006229"/>
              <a:gd name="connsiteY19" fmla="*/ 1142717 h 5952746"/>
              <a:gd name="connsiteX20" fmla="*/ 6127383 w 7006229"/>
              <a:gd name="connsiteY20" fmla="*/ 3316165 h 5952746"/>
              <a:gd name="connsiteX21" fmla="*/ 1170254 w 7006229"/>
              <a:gd name="connsiteY21" fmla="*/ 94721 h 5952746"/>
              <a:gd name="connsiteX22" fmla="*/ 6126957 w 7006229"/>
              <a:gd name="connsiteY22" fmla="*/ 3318509 h 5952746"/>
              <a:gd name="connsiteX23" fmla="*/ 4480214 w 7006229"/>
              <a:gd name="connsiteY23" fmla="*/ 4989438 h 5952746"/>
              <a:gd name="connsiteX24" fmla="*/ 4774032 w 7006229"/>
              <a:gd name="connsiteY24" fmla="*/ 5650282 h 5952746"/>
              <a:gd name="connsiteX25" fmla="*/ 4192600 w 7006229"/>
              <a:gd name="connsiteY25" fmla="*/ 5435562 h 5952746"/>
              <a:gd name="connsiteX0" fmla="*/ 4483835 w 7006229"/>
              <a:gd name="connsiteY0" fmla="*/ 4982835 h 6289194"/>
              <a:gd name="connsiteX1" fmla="*/ 5116886 w 7006229"/>
              <a:gd name="connsiteY1" fmla="*/ 5335009 h 6289194"/>
              <a:gd name="connsiteX2" fmla="*/ 6480367 w 7006229"/>
              <a:gd name="connsiteY2" fmla="*/ 3939568 h 6289194"/>
              <a:gd name="connsiteX3" fmla="*/ 6122181 w 7006229"/>
              <a:gd name="connsiteY3" fmla="*/ 3318053 h 6289194"/>
              <a:gd name="connsiteX4" fmla="*/ 4484240 w 7006229"/>
              <a:gd name="connsiteY4" fmla="*/ 4981729 h 6289194"/>
              <a:gd name="connsiteX5" fmla="*/ 2346359 w 7006229"/>
              <a:gd name="connsiteY5" fmla="*/ 5915449 h 6289194"/>
              <a:gd name="connsiteX6" fmla="*/ 0 w 7006229"/>
              <a:gd name="connsiteY6" fmla="*/ 5952746 h 6289194"/>
              <a:gd name="connsiteX7" fmla="*/ 1078687 w 7006229"/>
              <a:gd name="connsiteY7" fmla="*/ 121507 h 6289194"/>
              <a:gd name="connsiteX8" fmla="*/ 1109043 w 7006229"/>
              <a:gd name="connsiteY8" fmla="*/ 132467 h 6289194"/>
              <a:gd name="connsiteX9" fmla="*/ 2350482 w 7006229"/>
              <a:gd name="connsiteY9" fmla="*/ 5907813 h 6289194"/>
              <a:gd name="connsiteX10" fmla="*/ 1112786 w 7006229"/>
              <a:gd name="connsiteY10" fmla="*/ 123850 h 6289194"/>
              <a:gd name="connsiteX11" fmla="*/ 1147920 w 7006229"/>
              <a:gd name="connsiteY11" fmla="*/ 121117 h 6289194"/>
              <a:gd name="connsiteX12" fmla="*/ 4487041 w 7006229"/>
              <a:gd name="connsiteY12" fmla="*/ 4985771 h 6289194"/>
              <a:gd name="connsiteX13" fmla="*/ 1145051 w 7006229"/>
              <a:gd name="connsiteY13" fmla="*/ 117066 h 6289194"/>
              <a:gd name="connsiteX14" fmla="*/ 1178983 w 7006229"/>
              <a:gd name="connsiteY14" fmla="*/ 60008 h 6289194"/>
              <a:gd name="connsiteX15" fmla="*/ 7003089 w 7006229"/>
              <a:gd name="connsiteY15" fmla="*/ 1141954 h 6289194"/>
              <a:gd name="connsiteX16" fmla="*/ 6839842 w 7006229"/>
              <a:gd name="connsiteY16" fmla="*/ 872894 h 6289194"/>
              <a:gd name="connsiteX17" fmla="*/ 2141027 w 7006229"/>
              <a:gd name="connsiteY17" fmla="*/ 0 h 6289194"/>
              <a:gd name="connsiteX18" fmla="*/ 1178981 w 7006229"/>
              <a:gd name="connsiteY18" fmla="*/ 60006 h 6289194"/>
              <a:gd name="connsiteX19" fmla="*/ 7006229 w 7006229"/>
              <a:gd name="connsiteY19" fmla="*/ 1142717 h 6289194"/>
              <a:gd name="connsiteX20" fmla="*/ 6127383 w 7006229"/>
              <a:gd name="connsiteY20" fmla="*/ 3316165 h 6289194"/>
              <a:gd name="connsiteX21" fmla="*/ 1170254 w 7006229"/>
              <a:gd name="connsiteY21" fmla="*/ 94721 h 6289194"/>
              <a:gd name="connsiteX22" fmla="*/ 6126957 w 7006229"/>
              <a:gd name="connsiteY22" fmla="*/ 3318509 h 6289194"/>
              <a:gd name="connsiteX23" fmla="*/ 4480214 w 7006229"/>
              <a:gd name="connsiteY23" fmla="*/ 4989438 h 6289194"/>
              <a:gd name="connsiteX24" fmla="*/ 5040368 w 7006229"/>
              <a:gd name="connsiteY24" fmla="*/ 6289194 h 6289194"/>
              <a:gd name="connsiteX25" fmla="*/ 4192600 w 7006229"/>
              <a:gd name="connsiteY25" fmla="*/ 5435562 h 6289194"/>
              <a:gd name="connsiteX0" fmla="*/ 4483835 w 7006229"/>
              <a:gd name="connsiteY0" fmla="*/ 4982835 h 6920863"/>
              <a:gd name="connsiteX1" fmla="*/ 5116886 w 7006229"/>
              <a:gd name="connsiteY1" fmla="*/ 5335009 h 6920863"/>
              <a:gd name="connsiteX2" fmla="*/ 6480367 w 7006229"/>
              <a:gd name="connsiteY2" fmla="*/ 3939568 h 6920863"/>
              <a:gd name="connsiteX3" fmla="*/ 6122181 w 7006229"/>
              <a:gd name="connsiteY3" fmla="*/ 3318053 h 6920863"/>
              <a:gd name="connsiteX4" fmla="*/ 4484240 w 7006229"/>
              <a:gd name="connsiteY4" fmla="*/ 4981729 h 6920863"/>
              <a:gd name="connsiteX5" fmla="*/ 2346359 w 7006229"/>
              <a:gd name="connsiteY5" fmla="*/ 5915449 h 6920863"/>
              <a:gd name="connsiteX6" fmla="*/ 0 w 7006229"/>
              <a:gd name="connsiteY6" fmla="*/ 5952746 h 6920863"/>
              <a:gd name="connsiteX7" fmla="*/ 1078687 w 7006229"/>
              <a:gd name="connsiteY7" fmla="*/ 121507 h 6920863"/>
              <a:gd name="connsiteX8" fmla="*/ 1109043 w 7006229"/>
              <a:gd name="connsiteY8" fmla="*/ 132467 h 6920863"/>
              <a:gd name="connsiteX9" fmla="*/ 2350482 w 7006229"/>
              <a:gd name="connsiteY9" fmla="*/ 5907813 h 6920863"/>
              <a:gd name="connsiteX10" fmla="*/ 1112786 w 7006229"/>
              <a:gd name="connsiteY10" fmla="*/ 123850 h 6920863"/>
              <a:gd name="connsiteX11" fmla="*/ 1147920 w 7006229"/>
              <a:gd name="connsiteY11" fmla="*/ 121117 h 6920863"/>
              <a:gd name="connsiteX12" fmla="*/ 4487041 w 7006229"/>
              <a:gd name="connsiteY12" fmla="*/ 4985771 h 6920863"/>
              <a:gd name="connsiteX13" fmla="*/ 1145051 w 7006229"/>
              <a:gd name="connsiteY13" fmla="*/ 117066 h 6920863"/>
              <a:gd name="connsiteX14" fmla="*/ 1178983 w 7006229"/>
              <a:gd name="connsiteY14" fmla="*/ 60008 h 6920863"/>
              <a:gd name="connsiteX15" fmla="*/ 7003089 w 7006229"/>
              <a:gd name="connsiteY15" fmla="*/ 1141954 h 6920863"/>
              <a:gd name="connsiteX16" fmla="*/ 6839842 w 7006229"/>
              <a:gd name="connsiteY16" fmla="*/ 872894 h 6920863"/>
              <a:gd name="connsiteX17" fmla="*/ 2141027 w 7006229"/>
              <a:gd name="connsiteY17" fmla="*/ 0 h 6920863"/>
              <a:gd name="connsiteX18" fmla="*/ 1178981 w 7006229"/>
              <a:gd name="connsiteY18" fmla="*/ 60006 h 6920863"/>
              <a:gd name="connsiteX19" fmla="*/ 7006229 w 7006229"/>
              <a:gd name="connsiteY19" fmla="*/ 1142717 h 6920863"/>
              <a:gd name="connsiteX20" fmla="*/ 6127383 w 7006229"/>
              <a:gd name="connsiteY20" fmla="*/ 3316165 h 6920863"/>
              <a:gd name="connsiteX21" fmla="*/ 1170254 w 7006229"/>
              <a:gd name="connsiteY21" fmla="*/ 94721 h 6920863"/>
              <a:gd name="connsiteX22" fmla="*/ 6126957 w 7006229"/>
              <a:gd name="connsiteY22" fmla="*/ 3318509 h 6920863"/>
              <a:gd name="connsiteX23" fmla="*/ 4480214 w 7006229"/>
              <a:gd name="connsiteY23" fmla="*/ 4989438 h 6920863"/>
              <a:gd name="connsiteX24" fmla="*/ 5320121 w 7006229"/>
              <a:gd name="connsiteY24" fmla="*/ 6920863 h 6920863"/>
              <a:gd name="connsiteX25" fmla="*/ 4192600 w 7006229"/>
              <a:gd name="connsiteY25" fmla="*/ 5435562 h 6920863"/>
              <a:gd name="connsiteX0" fmla="*/ 4483835 w 7006229"/>
              <a:gd name="connsiteY0" fmla="*/ 4982835 h 7150232"/>
              <a:gd name="connsiteX1" fmla="*/ 5116886 w 7006229"/>
              <a:gd name="connsiteY1" fmla="*/ 5335009 h 7150232"/>
              <a:gd name="connsiteX2" fmla="*/ 6480367 w 7006229"/>
              <a:gd name="connsiteY2" fmla="*/ 3939568 h 7150232"/>
              <a:gd name="connsiteX3" fmla="*/ 6122181 w 7006229"/>
              <a:gd name="connsiteY3" fmla="*/ 3318053 h 7150232"/>
              <a:gd name="connsiteX4" fmla="*/ 4484240 w 7006229"/>
              <a:gd name="connsiteY4" fmla="*/ 4981729 h 7150232"/>
              <a:gd name="connsiteX5" fmla="*/ 2346359 w 7006229"/>
              <a:gd name="connsiteY5" fmla="*/ 5915449 h 7150232"/>
              <a:gd name="connsiteX6" fmla="*/ 0 w 7006229"/>
              <a:gd name="connsiteY6" fmla="*/ 5952746 h 7150232"/>
              <a:gd name="connsiteX7" fmla="*/ 1078687 w 7006229"/>
              <a:gd name="connsiteY7" fmla="*/ 121507 h 7150232"/>
              <a:gd name="connsiteX8" fmla="*/ 1109043 w 7006229"/>
              <a:gd name="connsiteY8" fmla="*/ 132467 h 7150232"/>
              <a:gd name="connsiteX9" fmla="*/ 2350482 w 7006229"/>
              <a:gd name="connsiteY9" fmla="*/ 5907813 h 7150232"/>
              <a:gd name="connsiteX10" fmla="*/ 1112786 w 7006229"/>
              <a:gd name="connsiteY10" fmla="*/ 123850 h 7150232"/>
              <a:gd name="connsiteX11" fmla="*/ 1147920 w 7006229"/>
              <a:gd name="connsiteY11" fmla="*/ 121117 h 7150232"/>
              <a:gd name="connsiteX12" fmla="*/ 4487041 w 7006229"/>
              <a:gd name="connsiteY12" fmla="*/ 4985771 h 7150232"/>
              <a:gd name="connsiteX13" fmla="*/ 1145051 w 7006229"/>
              <a:gd name="connsiteY13" fmla="*/ 117066 h 7150232"/>
              <a:gd name="connsiteX14" fmla="*/ 1178983 w 7006229"/>
              <a:gd name="connsiteY14" fmla="*/ 60008 h 7150232"/>
              <a:gd name="connsiteX15" fmla="*/ 7003089 w 7006229"/>
              <a:gd name="connsiteY15" fmla="*/ 1141954 h 7150232"/>
              <a:gd name="connsiteX16" fmla="*/ 6839842 w 7006229"/>
              <a:gd name="connsiteY16" fmla="*/ 872894 h 7150232"/>
              <a:gd name="connsiteX17" fmla="*/ 2141027 w 7006229"/>
              <a:gd name="connsiteY17" fmla="*/ 0 h 7150232"/>
              <a:gd name="connsiteX18" fmla="*/ 1178981 w 7006229"/>
              <a:gd name="connsiteY18" fmla="*/ 60006 h 7150232"/>
              <a:gd name="connsiteX19" fmla="*/ 7006229 w 7006229"/>
              <a:gd name="connsiteY19" fmla="*/ 1142717 h 7150232"/>
              <a:gd name="connsiteX20" fmla="*/ 6127383 w 7006229"/>
              <a:gd name="connsiteY20" fmla="*/ 3316165 h 7150232"/>
              <a:gd name="connsiteX21" fmla="*/ 1170254 w 7006229"/>
              <a:gd name="connsiteY21" fmla="*/ 94721 h 7150232"/>
              <a:gd name="connsiteX22" fmla="*/ 6126957 w 7006229"/>
              <a:gd name="connsiteY22" fmla="*/ 3318509 h 7150232"/>
              <a:gd name="connsiteX23" fmla="*/ 4480214 w 7006229"/>
              <a:gd name="connsiteY23" fmla="*/ 4989438 h 7150232"/>
              <a:gd name="connsiteX24" fmla="*/ 5423669 w 7006229"/>
              <a:gd name="connsiteY24" fmla="*/ 7150232 h 7150232"/>
              <a:gd name="connsiteX25" fmla="*/ 4192600 w 7006229"/>
              <a:gd name="connsiteY25" fmla="*/ 5435562 h 7150232"/>
              <a:gd name="connsiteX0" fmla="*/ 4483835 w 7006229"/>
              <a:gd name="connsiteY0" fmla="*/ 4982835 h 7150232"/>
              <a:gd name="connsiteX1" fmla="*/ 5116886 w 7006229"/>
              <a:gd name="connsiteY1" fmla="*/ 5335009 h 7150232"/>
              <a:gd name="connsiteX2" fmla="*/ 6480367 w 7006229"/>
              <a:gd name="connsiteY2" fmla="*/ 3939568 h 7150232"/>
              <a:gd name="connsiteX3" fmla="*/ 6122181 w 7006229"/>
              <a:gd name="connsiteY3" fmla="*/ 3318053 h 7150232"/>
              <a:gd name="connsiteX4" fmla="*/ 4484240 w 7006229"/>
              <a:gd name="connsiteY4" fmla="*/ 4981729 h 7150232"/>
              <a:gd name="connsiteX5" fmla="*/ 2346359 w 7006229"/>
              <a:gd name="connsiteY5" fmla="*/ 5915449 h 7150232"/>
              <a:gd name="connsiteX6" fmla="*/ 0 w 7006229"/>
              <a:gd name="connsiteY6" fmla="*/ 5952746 h 7150232"/>
              <a:gd name="connsiteX7" fmla="*/ 1078687 w 7006229"/>
              <a:gd name="connsiteY7" fmla="*/ 121507 h 7150232"/>
              <a:gd name="connsiteX8" fmla="*/ 1109043 w 7006229"/>
              <a:gd name="connsiteY8" fmla="*/ 132467 h 7150232"/>
              <a:gd name="connsiteX9" fmla="*/ 2350482 w 7006229"/>
              <a:gd name="connsiteY9" fmla="*/ 5907813 h 7150232"/>
              <a:gd name="connsiteX10" fmla="*/ 1112786 w 7006229"/>
              <a:gd name="connsiteY10" fmla="*/ 123850 h 7150232"/>
              <a:gd name="connsiteX11" fmla="*/ 1147920 w 7006229"/>
              <a:gd name="connsiteY11" fmla="*/ 121117 h 7150232"/>
              <a:gd name="connsiteX12" fmla="*/ 4487041 w 7006229"/>
              <a:gd name="connsiteY12" fmla="*/ 4985771 h 7150232"/>
              <a:gd name="connsiteX13" fmla="*/ 1145051 w 7006229"/>
              <a:gd name="connsiteY13" fmla="*/ 117066 h 7150232"/>
              <a:gd name="connsiteX14" fmla="*/ 1178983 w 7006229"/>
              <a:gd name="connsiteY14" fmla="*/ 60008 h 7150232"/>
              <a:gd name="connsiteX15" fmla="*/ 7003089 w 7006229"/>
              <a:gd name="connsiteY15" fmla="*/ 1141954 h 7150232"/>
              <a:gd name="connsiteX16" fmla="*/ 6839842 w 7006229"/>
              <a:gd name="connsiteY16" fmla="*/ 872894 h 7150232"/>
              <a:gd name="connsiteX17" fmla="*/ 2141027 w 7006229"/>
              <a:gd name="connsiteY17" fmla="*/ 0 h 7150232"/>
              <a:gd name="connsiteX18" fmla="*/ 1178981 w 7006229"/>
              <a:gd name="connsiteY18" fmla="*/ 60006 h 7150232"/>
              <a:gd name="connsiteX19" fmla="*/ 7006229 w 7006229"/>
              <a:gd name="connsiteY19" fmla="*/ 1142717 h 7150232"/>
              <a:gd name="connsiteX20" fmla="*/ 6127383 w 7006229"/>
              <a:gd name="connsiteY20" fmla="*/ 3316165 h 7150232"/>
              <a:gd name="connsiteX21" fmla="*/ 1170254 w 7006229"/>
              <a:gd name="connsiteY21" fmla="*/ 94721 h 7150232"/>
              <a:gd name="connsiteX22" fmla="*/ 6126957 w 7006229"/>
              <a:gd name="connsiteY22" fmla="*/ 3318509 h 7150232"/>
              <a:gd name="connsiteX23" fmla="*/ 4480214 w 7006229"/>
              <a:gd name="connsiteY23" fmla="*/ 4989438 h 7150232"/>
              <a:gd name="connsiteX24" fmla="*/ 5423669 w 7006229"/>
              <a:gd name="connsiteY24" fmla="*/ 7150232 h 7150232"/>
              <a:gd name="connsiteX25" fmla="*/ 3516455 w 7006229"/>
              <a:gd name="connsiteY25" fmla="*/ 5946838 h 7150232"/>
              <a:gd name="connsiteX0" fmla="*/ 4483835 w 7006229"/>
              <a:gd name="connsiteY0" fmla="*/ 4982835 h 7150232"/>
              <a:gd name="connsiteX1" fmla="*/ 5116886 w 7006229"/>
              <a:gd name="connsiteY1" fmla="*/ 5335009 h 7150232"/>
              <a:gd name="connsiteX2" fmla="*/ 6480367 w 7006229"/>
              <a:gd name="connsiteY2" fmla="*/ 3939568 h 7150232"/>
              <a:gd name="connsiteX3" fmla="*/ 6122181 w 7006229"/>
              <a:gd name="connsiteY3" fmla="*/ 3318053 h 7150232"/>
              <a:gd name="connsiteX4" fmla="*/ 4484240 w 7006229"/>
              <a:gd name="connsiteY4" fmla="*/ 4981729 h 7150232"/>
              <a:gd name="connsiteX5" fmla="*/ 2346359 w 7006229"/>
              <a:gd name="connsiteY5" fmla="*/ 5915449 h 7150232"/>
              <a:gd name="connsiteX6" fmla="*/ 0 w 7006229"/>
              <a:gd name="connsiteY6" fmla="*/ 5952746 h 7150232"/>
              <a:gd name="connsiteX7" fmla="*/ 1078687 w 7006229"/>
              <a:gd name="connsiteY7" fmla="*/ 121507 h 7150232"/>
              <a:gd name="connsiteX8" fmla="*/ 1109043 w 7006229"/>
              <a:gd name="connsiteY8" fmla="*/ 132467 h 7150232"/>
              <a:gd name="connsiteX9" fmla="*/ 2350482 w 7006229"/>
              <a:gd name="connsiteY9" fmla="*/ 5907813 h 7150232"/>
              <a:gd name="connsiteX10" fmla="*/ 1112786 w 7006229"/>
              <a:gd name="connsiteY10" fmla="*/ 123850 h 7150232"/>
              <a:gd name="connsiteX11" fmla="*/ 1147920 w 7006229"/>
              <a:gd name="connsiteY11" fmla="*/ 121117 h 7150232"/>
              <a:gd name="connsiteX12" fmla="*/ 4487041 w 7006229"/>
              <a:gd name="connsiteY12" fmla="*/ 4985771 h 7150232"/>
              <a:gd name="connsiteX13" fmla="*/ 1145051 w 7006229"/>
              <a:gd name="connsiteY13" fmla="*/ 117066 h 7150232"/>
              <a:gd name="connsiteX14" fmla="*/ 1178983 w 7006229"/>
              <a:gd name="connsiteY14" fmla="*/ 60008 h 7150232"/>
              <a:gd name="connsiteX15" fmla="*/ 7003089 w 7006229"/>
              <a:gd name="connsiteY15" fmla="*/ 1141954 h 7150232"/>
              <a:gd name="connsiteX16" fmla="*/ 6839842 w 7006229"/>
              <a:gd name="connsiteY16" fmla="*/ 872894 h 7150232"/>
              <a:gd name="connsiteX17" fmla="*/ 2141027 w 7006229"/>
              <a:gd name="connsiteY17" fmla="*/ 0 h 7150232"/>
              <a:gd name="connsiteX18" fmla="*/ 1178981 w 7006229"/>
              <a:gd name="connsiteY18" fmla="*/ 60006 h 7150232"/>
              <a:gd name="connsiteX19" fmla="*/ 7006229 w 7006229"/>
              <a:gd name="connsiteY19" fmla="*/ 1142717 h 7150232"/>
              <a:gd name="connsiteX20" fmla="*/ 6127383 w 7006229"/>
              <a:gd name="connsiteY20" fmla="*/ 3316165 h 7150232"/>
              <a:gd name="connsiteX21" fmla="*/ 1170254 w 7006229"/>
              <a:gd name="connsiteY21" fmla="*/ 94721 h 7150232"/>
              <a:gd name="connsiteX22" fmla="*/ 6126957 w 7006229"/>
              <a:gd name="connsiteY22" fmla="*/ 3318509 h 7150232"/>
              <a:gd name="connsiteX23" fmla="*/ 4480214 w 7006229"/>
              <a:gd name="connsiteY23" fmla="*/ 4989438 h 7150232"/>
              <a:gd name="connsiteX24" fmla="*/ 5423669 w 7006229"/>
              <a:gd name="connsiteY24" fmla="*/ 7150232 h 7150232"/>
              <a:gd name="connsiteX25" fmla="*/ 4004929 w 7006229"/>
              <a:gd name="connsiteY25" fmla="*/ 6548654 h 7150232"/>
              <a:gd name="connsiteX0" fmla="*/ 4483835 w 7006229"/>
              <a:gd name="connsiteY0" fmla="*/ 4982835 h 7150232"/>
              <a:gd name="connsiteX1" fmla="*/ 5116886 w 7006229"/>
              <a:gd name="connsiteY1" fmla="*/ 5335009 h 7150232"/>
              <a:gd name="connsiteX2" fmla="*/ 6480367 w 7006229"/>
              <a:gd name="connsiteY2" fmla="*/ 3939568 h 7150232"/>
              <a:gd name="connsiteX3" fmla="*/ 6122181 w 7006229"/>
              <a:gd name="connsiteY3" fmla="*/ 3318053 h 7150232"/>
              <a:gd name="connsiteX4" fmla="*/ 4484240 w 7006229"/>
              <a:gd name="connsiteY4" fmla="*/ 4981729 h 7150232"/>
              <a:gd name="connsiteX5" fmla="*/ 2346359 w 7006229"/>
              <a:gd name="connsiteY5" fmla="*/ 5915449 h 7150232"/>
              <a:gd name="connsiteX6" fmla="*/ 0 w 7006229"/>
              <a:gd name="connsiteY6" fmla="*/ 5952746 h 7150232"/>
              <a:gd name="connsiteX7" fmla="*/ 1078687 w 7006229"/>
              <a:gd name="connsiteY7" fmla="*/ 121507 h 7150232"/>
              <a:gd name="connsiteX8" fmla="*/ 1109043 w 7006229"/>
              <a:gd name="connsiteY8" fmla="*/ 132467 h 7150232"/>
              <a:gd name="connsiteX9" fmla="*/ 2350482 w 7006229"/>
              <a:gd name="connsiteY9" fmla="*/ 5907813 h 7150232"/>
              <a:gd name="connsiteX10" fmla="*/ 1112786 w 7006229"/>
              <a:gd name="connsiteY10" fmla="*/ 123850 h 7150232"/>
              <a:gd name="connsiteX11" fmla="*/ 1147920 w 7006229"/>
              <a:gd name="connsiteY11" fmla="*/ 121117 h 7150232"/>
              <a:gd name="connsiteX12" fmla="*/ 4487041 w 7006229"/>
              <a:gd name="connsiteY12" fmla="*/ 4985771 h 7150232"/>
              <a:gd name="connsiteX13" fmla="*/ 1145051 w 7006229"/>
              <a:gd name="connsiteY13" fmla="*/ 117066 h 7150232"/>
              <a:gd name="connsiteX14" fmla="*/ 1178983 w 7006229"/>
              <a:gd name="connsiteY14" fmla="*/ 60008 h 7150232"/>
              <a:gd name="connsiteX15" fmla="*/ 7003089 w 7006229"/>
              <a:gd name="connsiteY15" fmla="*/ 1141954 h 7150232"/>
              <a:gd name="connsiteX16" fmla="*/ 6839842 w 7006229"/>
              <a:gd name="connsiteY16" fmla="*/ 872894 h 7150232"/>
              <a:gd name="connsiteX17" fmla="*/ 2141027 w 7006229"/>
              <a:gd name="connsiteY17" fmla="*/ 0 h 7150232"/>
              <a:gd name="connsiteX18" fmla="*/ 1178981 w 7006229"/>
              <a:gd name="connsiteY18" fmla="*/ 60006 h 7150232"/>
              <a:gd name="connsiteX19" fmla="*/ 7006229 w 7006229"/>
              <a:gd name="connsiteY19" fmla="*/ 1142717 h 7150232"/>
              <a:gd name="connsiteX20" fmla="*/ 6127383 w 7006229"/>
              <a:gd name="connsiteY20" fmla="*/ 3316165 h 7150232"/>
              <a:gd name="connsiteX21" fmla="*/ 1170254 w 7006229"/>
              <a:gd name="connsiteY21" fmla="*/ 94721 h 7150232"/>
              <a:gd name="connsiteX22" fmla="*/ 6126957 w 7006229"/>
              <a:gd name="connsiteY22" fmla="*/ 3318509 h 7150232"/>
              <a:gd name="connsiteX23" fmla="*/ 4480214 w 7006229"/>
              <a:gd name="connsiteY23" fmla="*/ 4989438 h 7150232"/>
              <a:gd name="connsiteX24" fmla="*/ 5423669 w 7006229"/>
              <a:gd name="connsiteY24" fmla="*/ 7150232 h 7150232"/>
              <a:gd name="connsiteX25" fmla="*/ 3977331 w 7006229"/>
              <a:gd name="connsiteY25" fmla="*/ 7100291 h 7150232"/>
              <a:gd name="connsiteX0" fmla="*/ 4483835 w 7006229"/>
              <a:gd name="connsiteY0" fmla="*/ 4982835 h 7538183"/>
              <a:gd name="connsiteX1" fmla="*/ 5116886 w 7006229"/>
              <a:gd name="connsiteY1" fmla="*/ 5335009 h 7538183"/>
              <a:gd name="connsiteX2" fmla="*/ 6480367 w 7006229"/>
              <a:gd name="connsiteY2" fmla="*/ 3939568 h 7538183"/>
              <a:gd name="connsiteX3" fmla="*/ 6122181 w 7006229"/>
              <a:gd name="connsiteY3" fmla="*/ 3318053 h 7538183"/>
              <a:gd name="connsiteX4" fmla="*/ 4484240 w 7006229"/>
              <a:gd name="connsiteY4" fmla="*/ 4981729 h 7538183"/>
              <a:gd name="connsiteX5" fmla="*/ 2346359 w 7006229"/>
              <a:gd name="connsiteY5" fmla="*/ 5915449 h 7538183"/>
              <a:gd name="connsiteX6" fmla="*/ 0 w 7006229"/>
              <a:gd name="connsiteY6" fmla="*/ 5952746 h 7538183"/>
              <a:gd name="connsiteX7" fmla="*/ 1078687 w 7006229"/>
              <a:gd name="connsiteY7" fmla="*/ 121507 h 7538183"/>
              <a:gd name="connsiteX8" fmla="*/ 1109043 w 7006229"/>
              <a:gd name="connsiteY8" fmla="*/ 132467 h 7538183"/>
              <a:gd name="connsiteX9" fmla="*/ 2350482 w 7006229"/>
              <a:gd name="connsiteY9" fmla="*/ 5907813 h 7538183"/>
              <a:gd name="connsiteX10" fmla="*/ 1112786 w 7006229"/>
              <a:gd name="connsiteY10" fmla="*/ 123850 h 7538183"/>
              <a:gd name="connsiteX11" fmla="*/ 1147920 w 7006229"/>
              <a:gd name="connsiteY11" fmla="*/ 121117 h 7538183"/>
              <a:gd name="connsiteX12" fmla="*/ 4487041 w 7006229"/>
              <a:gd name="connsiteY12" fmla="*/ 4985771 h 7538183"/>
              <a:gd name="connsiteX13" fmla="*/ 1145051 w 7006229"/>
              <a:gd name="connsiteY13" fmla="*/ 117066 h 7538183"/>
              <a:gd name="connsiteX14" fmla="*/ 1178983 w 7006229"/>
              <a:gd name="connsiteY14" fmla="*/ 60008 h 7538183"/>
              <a:gd name="connsiteX15" fmla="*/ 7003089 w 7006229"/>
              <a:gd name="connsiteY15" fmla="*/ 1141954 h 7538183"/>
              <a:gd name="connsiteX16" fmla="*/ 6839842 w 7006229"/>
              <a:gd name="connsiteY16" fmla="*/ 872894 h 7538183"/>
              <a:gd name="connsiteX17" fmla="*/ 2141027 w 7006229"/>
              <a:gd name="connsiteY17" fmla="*/ 0 h 7538183"/>
              <a:gd name="connsiteX18" fmla="*/ 1178981 w 7006229"/>
              <a:gd name="connsiteY18" fmla="*/ 60006 h 7538183"/>
              <a:gd name="connsiteX19" fmla="*/ 7006229 w 7006229"/>
              <a:gd name="connsiteY19" fmla="*/ 1142717 h 7538183"/>
              <a:gd name="connsiteX20" fmla="*/ 6127383 w 7006229"/>
              <a:gd name="connsiteY20" fmla="*/ 3316165 h 7538183"/>
              <a:gd name="connsiteX21" fmla="*/ 1170254 w 7006229"/>
              <a:gd name="connsiteY21" fmla="*/ 94721 h 7538183"/>
              <a:gd name="connsiteX22" fmla="*/ 6126957 w 7006229"/>
              <a:gd name="connsiteY22" fmla="*/ 3318509 h 7538183"/>
              <a:gd name="connsiteX23" fmla="*/ 4480214 w 7006229"/>
              <a:gd name="connsiteY23" fmla="*/ 4989438 h 7538183"/>
              <a:gd name="connsiteX24" fmla="*/ 5423669 w 7006229"/>
              <a:gd name="connsiteY24" fmla="*/ 7150232 h 7538183"/>
              <a:gd name="connsiteX25" fmla="*/ 4016379 w 7006229"/>
              <a:gd name="connsiteY25" fmla="*/ 7538183 h 7538183"/>
              <a:gd name="connsiteX0" fmla="*/ 4483835 w 7006229"/>
              <a:gd name="connsiteY0" fmla="*/ 4982835 h 7983269"/>
              <a:gd name="connsiteX1" fmla="*/ 5116886 w 7006229"/>
              <a:gd name="connsiteY1" fmla="*/ 5335009 h 7983269"/>
              <a:gd name="connsiteX2" fmla="*/ 6480367 w 7006229"/>
              <a:gd name="connsiteY2" fmla="*/ 3939568 h 7983269"/>
              <a:gd name="connsiteX3" fmla="*/ 6122181 w 7006229"/>
              <a:gd name="connsiteY3" fmla="*/ 3318053 h 7983269"/>
              <a:gd name="connsiteX4" fmla="*/ 4484240 w 7006229"/>
              <a:gd name="connsiteY4" fmla="*/ 4981729 h 7983269"/>
              <a:gd name="connsiteX5" fmla="*/ 2346359 w 7006229"/>
              <a:gd name="connsiteY5" fmla="*/ 5915449 h 7983269"/>
              <a:gd name="connsiteX6" fmla="*/ 0 w 7006229"/>
              <a:gd name="connsiteY6" fmla="*/ 5952746 h 7983269"/>
              <a:gd name="connsiteX7" fmla="*/ 1078687 w 7006229"/>
              <a:gd name="connsiteY7" fmla="*/ 121507 h 7983269"/>
              <a:gd name="connsiteX8" fmla="*/ 1109043 w 7006229"/>
              <a:gd name="connsiteY8" fmla="*/ 132467 h 7983269"/>
              <a:gd name="connsiteX9" fmla="*/ 2350482 w 7006229"/>
              <a:gd name="connsiteY9" fmla="*/ 5907813 h 7983269"/>
              <a:gd name="connsiteX10" fmla="*/ 1112786 w 7006229"/>
              <a:gd name="connsiteY10" fmla="*/ 123850 h 7983269"/>
              <a:gd name="connsiteX11" fmla="*/ 1147920 w 7006229"/>
              <a:gd name="connsiteY11" fmla="*/ 121117 h 7983269"/>
              <a:gd name="connsiteX12" fmla="*/ 4487041 w 7006229"/>
              <a:gd name="connsiteY12" fmla="*/ 4985771 h 7983269"/>
              <a:gd name="connsiteX13" fmla="*/ 1145051 w 7006229"/>
              <a:gd name="connsiteY13" fmla="*/ 117066 h 7983269"/>
              <a:gd name="connsiteX14" fmla="*/ 1178983 w 7006229"/>
              <a:gd name="connsiteY14" fmla="*/ 60008 h 7983269"/>
              <a:gd name="connsiteX15" fmla="*/ 7003089 w 7006229"/>
              <a:gd name="connsiteY15" fmla="*/ 1141954 h 7983269"/>
              <a:gd name="connsiteX16" fmla="*/ 6839842 w 7006229"/>
              <a:gd name="connsiteY16" fmla="*/ 872894 h 7983269"/>
              <a:gd name="connsiteX17" fmla="*/ 2141027 w 7006229"/>
              <a:gd name="connsiteY17" fmla="*/ 0 h 7983269"/>
              <a:gd name="connsiteX18" fmla="*/ 1178981 w 7006229"/>
              <a:gd name="connsiteY18" fmla="*/ 60006 h 7983269"/>
              <a:gd name="connsiteX19" fmla="*/ 7006229 w 7006229"/>
              <a:gd name="connsiteY19" fmla="*/ 1142717 h 7983269"/>
              <a:gd name="connsiteX20" fmla="*/ 6127383 w 7006229"/>
              <a:gd name="connsiteY20" fmla="*/ 3316165 h 7983269"/>
              <a:gd name="connsiteX21" fmla="*/ 1170254 w 7006229"/>
              <a:gd name="connsiteY21" fmla="*/ 94721 h 7983269"/>
              <a:gd name="connsiteX22" fmla="*/ 6126957 w 7006229"/>
              <a:gd name="connsiteY22" fmla="*/ 3318509 h 7983269"/>
              <a:gd name="connsiteX23" fmla="*/ 4480214 w 7006229"/>
              <a:gd name="connsiteY23" fmla="*/ 4989438 h 7983269"/>
              <a:gd name="connsiteX24" fmla="*/ 5423669 w 7006229"/>
              <a:gd name="connsiteY24" fmla="*/ 7150232 h 7983269"/>
              <a:gd name="connsiteX25" fmla="*/ 3042469 w 7006229"/>
              <a:gd name="connsiteY25" fmla="*/ 7983269 h 7983269"/>
              <a:gd name="connsiteX0" fmla="*/ 4483835 w 7006229"/>
              <a:gd name="connsiteY0" fmla="*/ 4982835 h 7983269"/>
              <a:gd name="connsiteX1" fmla="*/ 5116886 w 7006229"/>
              <a:gd name="connsiteY1" fmla="*/ 5335009 h 7983269"/>
              <a:gd name="connsiteX2" fmla="*/ 6480367 w 7006229"/>
              <a:gd name="connsiteY2" fmla="*/ 3939568 h 7983269"/>
              <a:gd name="connsiteX3" fmla="*/ 6122181 w 7006229"/>
              <a:gd name="connsiteY3" fmla="*/ 3318053 h 7983269"/>
              <a:gd name="connsiteX4" fmla="*/ 4484240 w 7006229"/>
              <a:gd name="connsiteY4" fmla="*/ 4981729 h 7983269"/>
              <a:gd name="connsiteX5" fmla="*/ 2346359 w 7006229"/>
              <a:gd name="connsiteY5" fmla="*/ 5915449 h 7983269"/>
              <a:gd name="connsiteX6" fmla="*/ 0 w 7006229"/>
              <a:gd name="connsiteY6" fmla="*/ 5952746 h 7983269"/>
              <a:gd name="connsiteX7" fmla="*/ 1078687 w 7006229"/>
              <a:gd name="connsiteY7" fmla="*/ 121507 h 7983269"/>
              <a:gd name="connsiteX8" fmla="*/ 1109043 w 7006229"/>
              <a:gd name="connsiteY8" fmla="*/ 132467 h 7983269"/>
              <a:gd name="connsiteX9" fmla="*/ 2350482 w 7006229"/>
              <a:gd name="connsiteY9" fmla="*/ 5907813 h 7983269"/>
              <a:gd name="connsiteX10" fmla="*/ 1112786 w 7006229"/>
              <a:gd name="connsiteY10" fmla="*/ 123850 h 7983269"/>
              <a:gd name="connsiteX11" fmla="*/ 1147920 w 7006229"/>
              <a:gd name="connsiteY11" fmla="*/ 121117 h 7983269"/>
              <a:gd name="connsiteX12" fmla="*/ 4487041 w 7006229"/>
              <a:gd name="connsiteY12" fmla="*/ 4985771 h 7983269"/>
              <a:gd name="connsiteX13" fmla="*/ 1145051 w 7006229"/>
              <a:gd name="connsiteY13" fmla="*/ 117066 h 7983269"/>
              <a:gd name="connsiteX14" fmla="*/ 1178983 w 7006229"/>
              <a:gd name="connsiteY14" fmla="*/ 60008 h 7983269"/>
              <a:gd name="connsiteX15" fmla="*/ 7003089 w 7006229"/>
              <a:gd name="connsiteY15" fmla="*/ 1141954 h 7983269"/>
              <a:gd name="connsiteX16" fmla="*/ 6839842 w 7006229"/>
              <a:gd name="connsiteY16" fmla="*/ 872894 h 7983269"/>
              <a:gd name="connsiteX17" fmla="*/ 2141027 w 7006229"/>
              <a:gd name="connsiteY17" fmla="*/ 0 h 7983269"/>
              <a:gd name="connsiteX18" fmla="*/ 1178981 w 7006229"/>
              <a:gd name="connsiteY18" fmla="*/ 60006 h 7983269"/>
              <a:gd name="connsiteX19" fmla="*/ 7006229 w 7006229"/>
              <a:gd name="connsiteY19" fmla="*/ 1142717 h 7983269"/>
              <a:gd name="connsiteX20" fmla="*/ 6127383 w 7006229"/>
              <a:gd name="connsiteY20" fmla="*/ 3316165 h 7983269"/>
              <a:gd name="connsiteX21" fmla="*/ 1170254 w 7006229"/>
              <a:gd name="connsiteY21" fmla="*/ 94721 h 7983269"/>
              <a:gd name="connsiteX22" fmla="*/ 6126957 w 7006229"/>
              <a:gd name="connsiteY22" fmla="*/ 3318509 h 7983269"/>
              <a:gd name="connsiteX23" fmla="*/ 4480214 w 7006229"/>
              <a:gd name="connsiteY23" fmla="*/ 4989438 h 7983269"/>
              <a:gd name="connsiteX24" fmla="*/ 5423669 w 7006229"/>
              <a:gd name="connsiteY24" fmla="*/ 7150232 h 7983269"/>
              <a:gd name="connsiteX25" fmla="*/ 3260075 w 7006229"/>
              <a:gd name="connsiteY25" fmla="*/ 7909244 h 7983269"/>
              <a:gd name="connsiteX26" fmla="*/ 3042469 w 7006229"/>
              <a:gd name="connsiteY26" fmla="*/ 7983269 h 7983269"/>
              <a:gd name="connsiteX0" fmla="*/ 4483835 w 7006229"/>
              <a:gd name="connsiteY0" fmla="*/ 4982835 h 8158681"/>
              <a:gd name="connsiteX1" fmla="*/ 5116886 w 7006229"/>
              <a:gd name="connsiteY1" fmla="*/ 5335009 h 8158681"/>
              <a:gd name="connsiteX2" fmla="*/ 6480367 w 7006229"/>
              <a:gd name="connsiteY2" fmla="*/ 3939568 h 8158681"/>
              <a:gd name="connsiteX3" fmla="*/ 6122181 w 7006229"/>
              <a:gd name="connsiteY3" fmla="*/ 3318053 h 8158681"/>
              <a:gd name="connsiteX4" fmla="*/ 4484240 w 7006229"/>
              <a:gd name="connsiteY4" fmla="*/ 4981729 h 8158681"/>
              <a:gd name="connsiteX5" fmla="*/ 2346359 w 7006229"/>
              <a:gd name="connsiteY5" fmla="*/ 5915449 h 8158681"/>
              <a:gd name="connsiteX6" fmla="*/ 0 w 7006229"/>
              <a:gd name="connsiteY6" fmla="*/ 5952746 h 8158681"/>
              <a:gd name="connsiteX7" fmla="*/ 1078687 w 7006229"/>
              <a:gd name="connsiteY7" fmla="*/ 121507 h 8158681"/>
              <a:gd name="connsiteX8" fmla="*/ 1109043 w 7006229"/>
              <a:gd name="connsiteY8" fmla="*/ 132467 h 8158681"/>
              <a:gd name="connsiteX9" fmla="*/ 2350482 w 7006229"/>
              <a:gd name="connsiteY9" fmla="*/ 5907813 h 8158681"/>
              <a:gd name="connsiteX10" fmla="*/ 1112786 w 7006229"/>
              <a:gd name="connsiteY10" fmla="*/ 123850 h 8158681"/>
              <a:gd name="connsiteX11" fmla="*/ 1147920 w 7006229"/>
              <a:gd name="connsiteY11" fmla="*/ 121117 h 8158681"/>
              <a:gd name="connsiteX12" fmla="*/ 4487041 w 7006229"/>
              <a:gd name="connsiteY12" fmla="*/ 4985771 h 8158681"/>
              <a:gd name="connsiteX13" fmla="*/ 1145051 w 7006229"/>
              <a:gd name="connsiteY13" fmla="*/ 117066 h 8158681"/>
              <a:gd name="connsiteX14" fmla="*/ 1178983 w 7006229"/>
              <a:gd name="connsiteY14" fmla="*/ 60008 h 8158681"/>
              <a:gd name="connsiteX15" fmla="*/ 7003089 w 7006229"/>
              <a:gd name="connsiteY15" fmla="*/ 1141954 h 8158681"/>
              <a:gd name="connsiteX16" fmla="*/ 6839842 w 7006229"/>
              <a:gd name="connsiteY16" fmla="*/ 872894 h 8158681"/>
              <a:gd name="connsiteX17" fmla="*/ 2141027 w 7006229"/>
              <a:gd name="connsiteY17" fmla="*/ 0 h 8158681"/>
              <a:gd name="connsiteX18" fmla="*/ 1178981 w 7006229"/>
              <a:gd name="connsiteY18" fmla="*/ 60006 h 8158681"/>
              <a:gd name="connsiteX19" fmla="*/ 7006229 w 7006229"/>
              <a:gd name="connsiteY19" fmla="*/ 1142717 h 8158681"/>
              <a:gd name="connsiteX20" fmla="*/ 6127383 w 7006229"/>
              <a:gd name="connsiteY20" fmla="*/ 3316165 h 8158681"/>
              <a:gd name="connsiteX21" fmla="*/ 1170254 w 7006229"/>
              <a:gd name="connsiteY21" fmla="*/ 94721 h 8158681"/>
              <a:gd name="connsiteX22" fmla="*/ 6126957 w 7006229"/>
              <a:gd name="connsiteY22" fmla="*/ 3318509 h 8158681"/>
              <a:gd name="connsiteX23" fmla="*/ 4480214 w 7006229"/>
              <a:gd name="connsiteY23" fmla="*/ 4989438 h 8158681"/>
              <a:gd name="connsiteX24" fmla="*/ 5423669 w 7006229"/>
              <a:gd name="connsiteY24" fmla="*/ 7150232 h 8158681"/>
              <a:gd name="connsiteX25" fmla="*/ 3074393 w 7006229"/>
              <a:gd name="connsiteY25" fmla="*/ 8158681 h 8158681"/>
              <a:gd name="connsiteX26" fmla="*/ 3042469 w 7006229"/>
              <a:gd name="connsiteY26" fmla="*/ 7983269 h 8158681"/>
              <a:gd name="connsiteX0" fmla="*/ 4483835 w 7006229"/>
              <a:gd name="connsiteY0" fmla="*/ 4982835 h 8158681"/>
              <a:gd name="connsiteX1" fmla="*/ 5116886 w 7006229"/>
              <a:gd name="connsiteY1" fmla="*/ 5335009 h 8158681"/>
              <a:gd name="connsiteX2" fmla="*/ 6480367 w 7006229"/>
              <a:gd name="connsiteY2" fmla="*/ 3939568 h 8158681"/>
              <a:gd name="connsiteX3" fmla="*/ 6122181 w 7006229"/>
              <a:gd name="connsiteY3" fmla="*/ 3318053 h 8158681"/>
              <a:gd name="connsiteX4" fmla="*/ 4484240 w 7006229"/>
              <a:gd name="connsiteY4" fmla="*/ 4981729 h 8158681"/>
              <a:gd name="connsiteX5" fmla="*/ 2346359 w 7006229"/>
              <a:gd name="connsiteY5" fmla="*/ 5915449 h 8158681"/>
              <a:gd name="connsiteX6" fmla="*/ 0 w 7006229"/>
              <a:gd name="connsiteY6" fmla="*/ 5952746 h 8158681"/>
              <a:gd name="connsiteX7" fmla="*/ 1078687 w 7006229"/>
              <a:gd name="connsiteY7" fmla="*/ 121507 h 8158681"/>
              <a:gd name="connsiteX8" fmla="*/ 1109043 w 7006229"/>
              <a:gd name="connsiteY8" fmla="*/ 132467 h 8158681"/>
              <a:gd name="connsiteX9" fmla="*/ 2350482 w 7006229"/>
              <a:gd name="connsiteY9" fmla="*/ 5907813 h 8158681"/>
              <a:gd name="connsiteX10" fmla="*/ 1112786 w 7006229"/>
              <a:gd name="connsiteY10" fmla="*/ 123850 h 8158681"/>
              <a:gd name="connsiteX11" fmla="*/ 1147920 w 7006229"/>
              <a:gd name="connsiteY11" fmla="*/ 121117 h 8158681"/>
              <a:gd name="connsiteX12" fmla="*/ 4487041 w 7006229"/>
              <a:gd name="connsiteY12" fmla="*/ 4985771 h 8158681"/>
              <a:gd name="connsiteX13" fmla="*/ 1145051 w 7006229"/>
              <a:gd name="connsiteY13" fmla="*/ 117066 h 8158681"/>
              <a:gd name="connsiteX14" fmla="*/ 1178983 w 7006229"/>
              <a:gd name="connsiteY14" fmla="*/ 60008 h 8158681"/>
              <a:gd name="connsiteX15" fmla="*/ 7003089 w 7006229"/>
              <a:gd name="connsiteY15" fmla="*/ 1141954 h 8158681"/>
              <a:gd name="connsiteX16" fmla="*/ 6839842 w 7006229"/>
              <a:gd name="connsiteY16" fmla="*/ 872894 h 8158681"/>
              <a:gd name="connsiteX17" fmla="*/ 2141027 w 7006229"/>
              <a:gd name="connsiteY17" fmla="*/ 0 h 8158681"/>
              <a:gd name="connsiteX18" fmla="*/ 1178981 w 7006229"/>
              <a:gd name="connsiteY18" fmla="*/ 60006 h 8158681"/>
              <a:gd name="connsiteX19" fmla="*/ 7006229 w 7006229"/>
              <a:gd name="connsiteY19" fmla="*/ 1142717 h 8158681"/>
              <a:gd name="connsiteX20" fmla="*/ 6127383 w 7006229"/>
              <a:gd name="connsiteY20" fmla="*/ 3316165 h 8158681"/>
              <a:gd name="connsiteX21" fmla="*/ 1170254 w 7006229"/>
              <a:gd name="connsiteY21" fmla="*/ 94721 h 8158681"/>
              <a:gd name="connsiteX22" fmla="*/ 6126957 w 7006229"/>
              <a:gd name="connsiteY22" fmla="*/ 3318509 h 8158681"/>
              <a:gd name="connsiteX23" fmla="*/ 4480214 w 7006229"/>
              <a:gd name="connsiteY23" fmla="*/ 4989438 h 8158681"/>
              <a:gd name="connsiteX24" fmla="*/ 5423669 w 7006229"/>
              <a:gd name="connsiteY24" fmla="*/ 7150232 h 8158681"/>
              <a:gd name="connsiteX25" fmla="*/ 3271816 w 7006229"/>
              <a:gd name="connsiteY25" fmla="*/ 8071112 h 8158681"/>
              <a:gd name="connsiteX26" fmla="*/ 3074393 w 7006229"/>
              <a:gd name="connsiteY26" fmla="*/ 8158681 h 8158681"/>
              <a:gd name="connsiteX27" fmla="*/ 3042469 w 7006229"/>
              <a:gd name="connsiteY27" fmla="*/ 7983269 h 8158681"/>
              <a:gd name="connsiteX0" fmla="*/ 4483835 w 7006229"/>
              <a:gd name="connsiteY0" fmla="*/ 4982835 h 8158681"/>
              <a:gd name="connsiteX1" fmla="*/ 5116886 w 7006229"/>
              <a:gd name="connsiteY1" fmla="*/ 5335009 h 8158681"/>
              <a:gd name="connsiteX2" fmla="*/ 6480367 w 7006229"/>
              <a:gd name="connsiteY2" fmla="*/ 3939568 h 8158681"/>
              <a:gd name="connsiteX3" fmla="*/ 6122181 w 7006229"/>
              <a:gd name="connsiteY3" fmla="*/ 3318053 h 8158681"/>
              <a:gd name="connsiteX4" fmla="*/ 4484240 w 7006229"/>
              <a:gd name="connsiteY4" fmla="*/ 4981729 h 8158681"/>
              <a:gd name="connsiteX5" fmla="*/ 2346359 w 7006229"/>
              <a:gd name="connsiteY5" fmla="*/ 5915449 h 8158681"/>
              <a:gd name="connsiteX6" fmla="*/ 0 w 7006229"/>
              <a:gd name="connsiteY6" fmla="*/ 5952746 h 8158681"/>
              <a:gd name="connsiteX7" fmla="*/ 1078687 w 7006229"/>
              <a:gd name="connsiteY7" fmla="*/ 121507 h 8158681"/>
              <a:gd name="connsiteX8" fmla="*/ 1109043 w 7006229"/>
              <a:gd name="connsiteY8" fmla="*/ 132467 h 8158681"/>
              <a:gd name="connsiteX9" fmla="*/ 2350482 w 7006229"/>
              <a:gd name="connsiteY9" fmla="*/ 5907813 h 8158681"/>
              <a:gd name="connsiteX10" fmla="*/ 1112786 w 7006229"/>
              <a:gd name="connsiteY10" fmla="*/ 123850 h 8158681"/>
              <a:gd name="connsiteX11" fmla="*/ 1147920 w 7006229"/>
              <a:gd name="connsiteY11" fmla="*/ 121117 h 8158681"/>
              <a:gd name="connsiteX12" fmla="*/ 4487041 w 7006229"/>
              <a:gd name="connsiteY12" fmla="*/ 4985771 h 8158681"/>
              <a:gd name="connsiteX13" fmla="*/ 1145051 w 7006229"/>
              <a:gd name="connsiteY13" fmla="*/ 117066 h 8158681"/>
              <a:gd name="connsiteX14" fmla="*/ 1178983 w 7006229"/>
              <a:gd name="connsiteY14" fmla="*/ 60008 h 8158681"/>
              <a:gd name="connsiteX15" fmla="*/ 7003089 w 7006229"/>
              <a:gd name="connsiteY15" fmla="*/ 1141954 h 8158681"/>
              <a:gd name="connsiteX16" fmla="*/ 6839842 w 7006229"/>
              <a:gd name="connsiteY16" fmla="*/ 872894 h 8158681"/>
              <a:gd name="connsiteX17" fmla="*/ 2141027 w 7006229"/>
              <a:gd name="connsiteY17" fmla="*/ 0 h 8158681"/>
              <a:gd name="connsiteX18" fmla="*/ 1178981 w 7006229"/>
              <a:gd name="connsiteY18" fmla="*/ 60006 h 8158681"/>
              <a:gd name="connsiteX19" fmla="*/ 7006229 w 7006229"/>
              <a:gd name="connsiteY19" fmla="*/ 1142717 h 8158681"/>
              <a:gd name="connsiteX20" fmla="*/ 6127383 w 7006229"/>
              <a:gd name="connsiteY20" fmla="*/ 3316165 h 8158681"/>
              <a:gd name="connsiteX21" fmla="*/ 1170254 w 7006229"/>
              <a:gd name="connsiteY21" fmla="*/ 94721 h 8158681"/>
              <a:gd name="connsiteX22" fmla="*/ 6126957 w 7006229"/>
              <a:gd name="connsiteY22" fmla="*/ 3318509 h 8158681"/>
              <a:gd name="connsiteX23" fmla="*/ 4480214 w 7006229"/>
              <a:gd name="connsiteY23" fmla="*/ 4989438 h 8158681"/>
              <a:gd name="connsiteX24" fmla="*/ 5423669 w 7006229"/>
              <a:gd name="connsiteY24" fmla="*/ 7150232 h 8158681"/>
              <a:gd name="connsiteX25" fmla="*/ 3271816 w 7006229"/>
              <a:gd name="connsiteY25" fmla="*/ 8071112 h 8158681"/>
              <a:gd name="connsiteX26" fmla="*/ 3161072 w 7006229"/>
              <a:gd name="connsiteY26" fmla="*/ 8121181 h 8158681"/>
              <a:gd name="connsiteX27" fmla="*/ 3074393 w 7006229"/>
              <a:gd name="connsiteY27" fmla="*/ 8158681 h 8158681"/>
              <a:gd name="connsiteX28" fmla="*/ 3042469 w 7006229"/>
              <a:gd name="connsiteY28" fmla="*/ 7983269 h 8158681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3639490 w 7006229"/>
              <a:gd name="connsiteY26" fmla="*/ 8445266 h 8445266"/>
              <a:gd name="connsiteX27" fmla="*/ 3074393 w 7006229"/>
              <a:gd name="connsiteY27" fmla="*/ 8158681 h 8445266"/>
              <a:gd name="connsiteX28" fmla="*/ 3042469 w 7006229"/>
              <a:gd name="connsiteY28" fmla="*/ 7983269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3450114 w 7006229"/>
              <a:gd name="connsiteY26" fmla="*/ 8248712 h 8445266"/>
              <a:gd name="connsiteX27" fmla="*/ 3639490 w 7006229"/>
              <a:gd name="connsiteY27" fmla="*/ 8445266 h 8445266"/>
              <a:gd name="connsiteX28" fmla="*/ 3074393 w 7006229"/>
              <a:gd name="connsiteY28" fmla="*/ 8158681 h 8445266"/>
              <a:gd name="connsiteX29" fmla="*/ 3042469 w 7006229"/>
              <a:gd name="connsiteY29" fmla="*/ 7983269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074393 w 7006229"/>
              <a:gd name="connsiteY28" fmla="*/ 8158681 h 8445266"/>
              <a:gd name="connsiteX29" fmla="*/ 3042469 w 7006229"/>
              <a:gd name="connsiteY29" fmla="*/ 7983269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3042469 w 7006229"/>
              <a:gd name="connsiteY29" fmla="*/ 7983269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966970 w 7006229"/>
              <a:gd name="connsiteY29" fmla="*/ 7359660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544881 w 7006229"/>
              <a:gd name="connsiteY29" fmla="*/ 6365726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213587 w 7006229"/>
              <a:gd name="connsiteY29" fmla="*/ 5751318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275751 w 7006229"/>
              <a:gd name="connsiteY29" fmla="*/ 5893499 h 8445266"/>
              <a:gd name="connsiteX30" fmla="*/ 2213587 w 7006229"/>
              <a:gd name="connsiteY30" fmla="*/ 5751318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2213587 w 7006229"/>
              <a:gd name="connsiteY30" fmla="*/ 5751318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2098621 w 7006229"/>
              <a:gd name="connsiteY30" fmla="*/ 6037802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2058598 w 7006229"/>
              <a:gd name="connsiteY30" fmla="*/ 6151543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2278957 w 7006229"/>
              <a:gd name="connsiteY30" fmla="*/ 5969108 h 8445266"/>
              <a:gd name="connsiteX31" fmla="*/ 2058598 w 7006229"/>
              <a:gd name="connsiteY31" fmla="*/ 6151543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1946922 w 7006229"/>
              <a:gd name="connsiteY30" fmla="*/ 6024965 h 8445266"/>
              <a:gd name="connsiteX31" fmla="*/ 2058598 w 7006229"/>
              <a:gd name="connsiteY31" fmla="*/ 6151543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1946922 w 7006229"/>
              <a:gd name="connsiteY30" fmla="*/ 6024965 h 8445266"/>
              <a:gd name="connsiteX31" fmla="*/ 2354608 w 7006229"/>
              <a:gd name="connsiteY31" fmla="*/ 5907625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2004718 w 7006229"/>
              <a:gd name="connsiteY30" fmla="*/ 6492885 h 8445266"/>
              <a:gd name="connsiteX31" fmla="*/ 2354608 w 7006229"/>
              <a:gd name="connsiteY31" fmla="*/ 5907625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2004718 w 7006229"/>
              <a:gd name="connsiteY30" fmla="*/ 6492885 h 8445266"/>
              <a:gd name="connsiteX31" fmla="*/ 2169310 w 7006229"/>
              <a:gd name="connsiteY31" fmla="*/ 6212995 h 8445266"/>
              <a:gd name="connsiteX32" fmla="*/ 2354608 w 7006229"/>
              <a:gd name="connsiteY32" fmla="*/ 5907625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2004718 w 7006229"/>
              <a:gd name="connsiteY30" fmla="*/ 6492885 h 8445266"/>
              <a:gd name="connsiteX31" fmla="*/ 2158087 w 7006229"/>
              <a:gd name="connsiteY31" fmla="*/ 6607872 h 8445266"/>
              <a:gd name="connsiteX32" fmla="*/ 2354608 w 7006229"/>
              <a:gd name="connsiteY32" fmla="*/ 5907625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1417101 w 7006229"/>
              <a:gd name="connsiteY30" fmla="*/ 6543460 h 8445266"/>
              <a:gd name="connsiteX31" fmla="*/ 2158087 w 7006229"/>
              <a:gd name="connsiteY31" fmla="*/ 6607872 h 8445266"/>
              <a:gd name="connsiteX32" fmla="*/ 2354608 w 7006229"/>
              <a:gd name="connsiteY32" fmla="*/ 5907625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206084 w 7006229"/>
              <a:gd name="connsiteY30" fmla="*/ 6655050 h 8445266"/>
              <a:gd name="connsiteX31" fmla="*/ 2158087 w 7006229"/>
              <a:gd name="connsiteY31" fmla="*/ 6607872 h 8445266"/>
              <a:gd name="connsiteX32" fmla="*/ 2354608 w 7006229"/>
              <a:gd name="connsiteY32" fmla="*/ 5907625 h 8445266"/>
              <a:gd name="connsiteX0" fmla="*/ 4483835 w 7006229"/>
              <a:gd name="connsiteY0" fmla="*/ 4982835 h 8445266"/>
              <a:gd name="connsiteX1" fmla="*/ 5116886 w 7006229"/>
              <a:gd name="connsiteY1" fmla="*/ 5335009 h 8445266"/>
              <a:gd name="connsiteX2" fmla="*/ 6480367 w 7006229"/>
              <a:gd name="connsiteY2" fmla="*/ 3939568 h 8445266"/>
              <a:gd name="connsiteX3" fmla="*/ 6122181 w 7006229"/>
              <a:gd name="connsiteY3" fmla="*/ 3318053 h 8445266"/>
              <a:gd name="connsiteX4" fmla="*/ 4484240 w 7006229"/>
              <a:gd name="connsiteY4" fmla="*/ 4981729 h 8445266"/>
              <a:gd name="connsiteX5" fmla="*/ 2346359 w 7006229"/>
              <a:gd name="connsiteY5" fmla="*/ 5915449 h 8445266"/>
              <a:gd name="connsiteX6" fmla="*/ 0 w 7006229"/>
              <a:gd name="connsiteY6" fmla="*/ 5952746 h 8445266"/>
              <a:gd name="connsiteX7" fmla="*/ 1078687 w 7006229"/>
              <a:gd name="connsiteY7" fmla="*/ 121507 h 8445266"/>
              <a:gd name="connsiteX8" fmla="*/ 1109043 w 7006229"/>
              <a:gd name="connsiteY8" fmla="*/ 132467 h 8445266"/>
              <a:gd name="connsiteX9" fmla="*/ 2350482 w 7006229"/>
              <a:gd name="connsiteY9" fmla="*/ 5907813 h 8445266"/>
              <a:gd name="connsiteX10" fmla="*/ 1112786 w 7006229"/>
              <a:gd name="connsiteY10" fmla="*/ 123850 h 8445266"/>
              <a:gd name="connsiteX11" fmla="*/ 1147920 w 7006229"/>
              <a:gd name="connsiteY11" fmla="*/ 121117 h 8445266"/>
              <a:gd name="connsiteX12" fmla="*/ 4487041 w 7006229"/>
              <a:gd name="connsiteY12" fmla="*/ 4985771 h 8445266"/>
              <a:gd name="connsiteX13" fmla="*/ 1145051 w 7006229"/>
              <a:gd name="connsiteY13" fmla="*/ 117066 h 8445266"/>
              <a:gd name="connsiteX14" fmla="*/ 1178983 w 7006229"/>
              <a:gd name="connsiteY14" fmla="*/ 60008 h 8445266"/>
              <a:gd name="connsiteX15" fmla="*/ 7003089 w 7006229"/>
              <a:gd name="connsiteY15" fmla="*/ 1141954 h 8445266"/>
              <a:gd name="connsiteX16" fmla="*/ 6839842 w 7006229"/>
              <a:gd name="connsiteY16" fmla="*/ 872894 h 8445266"/>
              <a:gd name="connsiteX17" fmla="*/ 2141027 w 7006229"/>
              <a:gd name="connsiteY17" fmla="*/ 0 h 8445266"/>
              <a:gd name="connsiteX18" fmla="*/ 1178981 w 7006229"/>
              <a:gd name="connsiteY18" fmla="*/ 60006 h 8445266"/>
              <a:gd name="connsiteX19" fmla="*/ 7006229 w 7006229"/>
              <a:gd name="connsiteY19" fmla="*/ 1142717 h 8445266"/>
              <a:gd name="connsiteX20" fmla="*/ 6127383 w 7006229"/>
              <a:gd name="connsiteY20" fmla="*/ 3316165 h 8445266"/>
              <a:gd name="connsiteX21" fmla="*/ 1170254 w 7006229"/>
              <a:gd name="connsiteY21" fmla="*/ 94721 h 8445266"/>
              <a:gd name="connsiteX22" fmla="*/ 6126957 w 7006229"/>
              <a:gd name="connsiteY22" fmla="*/ 3318509 h 8445266"/>
              <a:gd name="connsiteX23" fmla="*/ 4480214 w 7006229"/>
              <a:gd name="connsiteY23" fmla="*/ 4989438 h 8445266"/>
              <a:gd name="connsiteX24" fmla="*/ 5423669 w 7006229"/>
              <a:gd name="connsiteY24" fmla="*/ 7150232 h 8445266"/>
              <a:gd name="connsiteX25" fmla="*/ 3271816 w 7006229"/>
              <a:gd name="connsiteY25" fmla="*/ 8071112 h 8445266"/>
              <a:gd name="connsiteX26" fmla="*/ 4520332 w 7006229"/>
              <a:gd name="connsiteY26" fmla="*/ 8046200 h 8445266"/>
              <a:gd name="connsiteX27" fmla="*/ 3639490 w 7006229"/>
              <a:gd name="connsiteY27" fmla="*/ 8445266 h 8445266"/>
              <a:gd name="connsiteX28" fmla="*/ 3273733 w 7006229"/>
              <a:gd name="connsiteY28" fmla="*/ 8073879 h 8445266"/>
              <a:gd name="connsiteX29" fmla="*/ 2354560 w 7006229"/>
              <a:gd name="connsiteY29" fmla="*/ 5912654 h 8445266"/>
              <a:gd name="connsiteX30" fmla="*/ 770676 w 7006229"/>
              <a:gd name="connsiteY30" fmla="*/ 6464761 h 8445266"/>
              <a:gd name="connsiteX31" fmla="*/ 206084 w 7006229"/>
              <a:gd name="connsiteY31" fmla="*/ 6655050 h 8445266"/>
              <a:gd name="connsiteX32" fmla="*/ 2158087 w 7006229"/>
              <a:gd name="connsiteY32" fmla="*/ 6607872 h 8445266"/>
              <a:gd name="connsiteX33" fmla="*/ 2354608 w 7006229"/>
              <a:gd name="connsiteY33" fmla="*/ 5907625 h 8445266"/>
              <a:gd name="connsiteX0" fmla="*/ 4489150 w 7011544"/>
              <a:gd name="connsiteY0" fmla="*/ 4982835 h 8445266"/>
              <a:gd name="connsiteX1" fmla="*/ 5122201 w 7011544"/>
              <a:gd name="connsiteY1" fmla="*/ 5335009 h 8445266"/>
              <a:gd name="connsiteX2" fmla="*/ 6485682 w 7011544"/>
              <a:gd name="connsiteY2" fmla="*/ 3939568 h 8445266"/>
              <a:gd name="connsiteX3" fmla="*/ 6127496 w 7011544"/>
              <a:gd name="connsiteY3" fmla="*/ 3318053 h 8445266"/>
              <a:gd name="connsiteX4" fmla="*/ 4489555 w 7011544"/>
              <a:gd name="connsiteY4" fmla="*/ 4981729 h 8445266"/>
              <a:gd name="connsiteX5" fmla="*/ 2351674 w 7011544"/>
              <a:gd name="connsiteY5" fmla="*/ 5915449 h 8445266"/>
              <a:gd name="connsiteX6" fmla="*/ 5315 w 7011544"/>
              <a:gd name="connsiteY6" fmla="*/ 5952746 h 8445266"/>
              <a:gd name="connsiteX7" fmla="*/ 1084002 w 7011544"/>
              <a:gd name="connsiteY7" fmla="*/ 121507 h 8445266"/>
              <a:gd name="connsiteX8" fmla="*/ 1114358 w 7011544"/>
              <a:gd name="connsiteY8" fmla="*/ 132467 h 8445266"/>
              <a:gd name="connsiteX9" fmla="*/ 2355797 w 7011544"/>
              <a:gd name="connsiteY9" fmla="*/ 5907813 h 8445266"/>
              <a:gd name="connsiteX10" fmla="*/ 1118101 w 7011544"/>
              <a:gd name="connsiteY10" fmla="*/ 123850 h 8445266"/>
              <a:gd name="connsiteX11" fmla="*/ 1153235 w 7011544"/>
              <a:gd name="connsiteY11" fmla="*/ 121117 h 8445266"/>
              <a:gd name="connsiteX12" fmla="*/ 4492356 w 7011544"/>
              <a:gd name="connsiteY12" fmla="*/ 4985771 h 8445266"/>
              <a:gd name="connsiteX13" fmla="*/ 1150366 w 7011544"/>
              <a:gd name="connsiteY13" fmla="*/ 117066 h 8445266"/>
              <a:gd name="connsiteX14" fmla="*/ 1184298 w 7011544"/>
              <a:gd name="connsiteY14" fmla="*/ 60008 h 8445266"/>
              <a:gd name="connsiteX15" fmla="*/ 7008404 w 7011544"/>
              <a:gd name="connsiteY15" fmla="*/ 1141954 h 8445266"/>
              <a:gd name="connsiteX16" fmla="*/ 6845157 w 7011544"/>
              <a:gd name="connsiteY16" fmla="*/ 872894 h 8445266"/>
              <a:gd name="connsiteX17" fmla="*/ 2146342 w 7011544"/>
              <a:gd name="connsiteY17" fmla="*/ 0 h 8445266"/>
              <a:gd name="connsiteX18" fmla="*/ 1184296 w 7011544"/>
              <a:gd name="connsiteY18" fmla="*/ 60006 h 8445266"/>
              <a:gd name="connsiteX19" fmla="*/ 7011544 w 7011544"/>
              <a:gd name="connsiteY19" fmla="*/ 1142717 h 8445266"/>
              <a:gd name="connsiteX20" fmla="*/ 6132698 w 7011544"/>
              <a:gd name="connsiteY20" fmla="*/ 3316165 h 8445266"/>
              <a:gd name="connsiteX21" fmla="*/ 1175569 w 7011544"/>
              <a:gd name="connsiteY21" fmla="*/ 94721 h 8445266"/>
              <a:gd name="connsiteX22" fmla="*/ 6132272 w 7011544"/>
              <a:gd name="connsiteY22" fmla="*/ 3318509 h 8445266"/>
              <a:gd name="connsiteX23" fmla="*/ 4485529 w 7011544"/>
              <a:gd name="connsiteY23" fmla="*/ 4989438 h 8445266"/>
              <a:gd name="connsiteX24" fmla="*/ 5428984 w 7011544"/>
              <a:gd name="connsiteY24" fmla="*/ 7150232 h 8445266"/>
              <a:gd name="connsiteX25" fmla="*/ 3277131 w 7011544"/>
              <a:gd name="connsiteY25" fmla="*/ 8071112 h 8445266"/>
              <a:gd name="connsiteX26" fmla="*/ 4525647 w 7011544"/>
              <a:gd name="connsiteY26" fmla="*/ 8046200 h 8445266"/>
              <a:gd name="connsiteX27" fmla="*/ 3644805 w 7011544"/>
              <a:gd name="connsiteY27" fmla="*/ 8445266 h 8445266"/>
              <a:gd name="connsiteX28" fmla="*/ 3279048 w 7011544"/>
              <a:gd name="connsiteY28" fmla="*/ 8073879 h 8445266"/>
              <a:gd name="connsiteX29" fmla="*/ 2359875 w 7011544"/>
              <a:gd name="connsiteY29" fmla="*/ 5912654 h 8445266"/>
              <a:gd name="connsiteX30" fmla="*/ 0 w 7011544"/>
              <a:gd name="connsiteY30" fmla="*/ 5953512 h 8445266"/>
              <a:gd name="connsiteX31" fmla="*/ 211399 w 7011544"/>
              <a:gd name="connsiteY31" fmla="*/ 6655050 h 8445266"/>
              <a:gd name="connsiteX32" fmla="*/ 2163402 w 7011544"/>
              <a:gd name="connsiteY32" fmla="*/ 6607872 h 8445266"/>
              <a:gd name="connsiteX33" fmla="*/ 2359923 w 7011544"/>
              <a:gd name="connsiteY33" fmla="*/ 5907625 h 8445266"/>
              <a:gd name="connsiteX0" fmla="*/ 4489150 w 7011544"/>
              <a:gd name="connsiteY0" fmla="*/ 4982835 h 8445266"/>
              <a:gd name="connsiteX1" fmla="*/ 5122201 w 7011544"/>
              <a:gd name="connsiteY1" fmla="*/ 5335009 h 8445266"/>
              <a:gd name="connsiteX2" fmla="*/ 6485682 w 7011544"/>
              <a:gd name="connsiteY2" fmla="*/ 3939568 h 8445266"/>
              <a:gd name="connsiteX3" fmla="*/ 6127496 w 7011544"/>
              <a:gd name="connsiteY3" fmla="*/ 3318053 h 8445266"/>
              <a:gd name="connsiteX4" fmla="*/ 4489555 w 7011544"/>
              <a:gd name="connsiteY4" fmla="*/ 4981729 h 8445266"/>
              <a:gd name="connsiteX5" fmla="*/ 2351674 w 7011544"/>
              <a:gd name="connsiteY5" fmla="*/ 5915449 h 8445266"/>
              <a:gd name="connsiteX6" fmla="*/ 5315 w 7011544"/>
              <a:gd name="connsiteY6" fmla="*/ 5952746 h 8445266"/>
              <a:gd name="connsiteX7" fmla="*/ 1084002 w 7011544"/>
              <a:gd name="connsiteY7" fmla="*/ 121507 h 8445266"/>
              <a:gd name="connsiteX8" fmla="*/ 1114358 w 7011544"/>
              <a:gd name="connsiteY8" fmla="*/ 132467 h 8445266"/>
              <a:gd name="connsiteX9" fmla="*/ 2355797 w 7011544"/>
              <a:gd name="connsiteY9" fmla="*/ 5907813 h 8445266"/>
              <a:gd name="connsiteX10" fmla="*/ 1118101 w 7011544"/>
              <a:gd name="connsiteY10" fmla="*/ 123850 h 8445266"/>
              <a:gd name="connsiteX11" fmla="*/ 1153235 w 7011544"/>
              <a:gd name="connsiteY11" fmla="*/ 121117 h 8445266"/>
              <a:gd name="connsiteX12" fmla="*/ 4492356 w 7011544"/>
              <a:gd name="connsiteY12" fmla="*/ 4985771 h 8445266"/>
              <a:gd name="connsiteX13" fmla="*/ 1150366 w 7011544"/>
              <a:gd name="connsiteY13" fmla="*/ 117066 h 8445266"/>
              <a:gd name="connsiteX14" fmla="*/ 1184298 w 7011544"/>
              <a:gd name="connsiteY14" fmla="*/ 60008 h 8445266"/>
              <a:gd name="connsiteX15" fmla="*/ 7008404 w 7011544"/>
              <a:gd name="connsiteY15" fmla="*/ 1141954 h 8445266"/>
              <a:gd name="connsiteX16" fmla="*/ 6845157 w 7011544"/>
              <a:gd name="connsiteY16" fmla="*/ 872894 h 8445266"/>
              <a:gd name="connsiteX17" fmla="*/ 2146342 w 7011544"/>
              <a:gd name="connsiteY17" fmla="*/ 0 h 8445266"/>
              <a:gd name="connsiteX18" fmla="*/ 1184296 w 7011544"/>
              <a:gd name="connsiteY18" fmla="*/ 60006 h 8445266"/>
              <a:gd name="connsiteX19" fmla="*/ 7011544 w 7011544"/>
              <a:gd name="connsiteY19" fmla="*/ 1142717 h 8445266"/>
              <a:gd name="connsiteX20" fmla="*/ 6132698 w 7011544"/>
              <a:gd name="connsiteY20" fmla="*/ 3316165 h 8445266"/>
              <a:gd name="connsiteX21" fmla="*/ 1175569 w 7011544"/>
              <a:gd name="connsiteY21" fmla="*/ 94721 h 8445266"/>
              <a:gd name="connsiteX22" fmla="*/ 6132272 w 7011544"/>
              <a:gd name="connsiteY22" fmla="*/ 3318509 h 8445266"/>
              <a:gd name="connsiteX23" fmla="*/ 4485529 w 7011544"/>
              <a:gd name="connsiteY23" fmla="*/ 4989438 h 8445266"/>
              <a:gd name="connsiteX24" fmla="*/ 5428984 w 7011544"/>
              <a:gd name="connsiteY24" fmla="*/ 7150232 h 8445266"/>
              <a:gd name="connsiteX25" fmla="*/ 3277131 w 7011544"/>
              <a:gd name="connsiteY25" fmla="*/ 8071112 h 8445266"/>
              <a:gd name="connsiteX26" fmla="*/ 4136737 w 7011544"/>
              <a:gd name="connsiteY26" fmla="*/ 8055422 h 8445266"/>
              <a:gd name="connsiteX27" fmla="*/ 4525647 w 7011544"/>
              <a:gd name="connsiteY27" fmla="*/ 8046200 h 8445266"/>
              <a:gd name="connsiteX28" fmla="*/ 3644805 w 7011544"/>
              <a:gd name="connsiteY28" fmla="*/ 8445266 h 8445266"/>
              <a:gd name="connsiteX29" fmla="*/ 3279048 w 7011544"/>
              <a:gd name="connsiteY29" fmla="*/ 8073879 h 8445266"/>
              <a:gd name="connsiteX30" fmla="*/ 2359875 w 7011544"/>
              <a:gd name="connsiteY30" fmla="*/ 5912654 h 8445266"/>
              <a:gd name="connsiteX31" fmla="*/ 0 w 7011544"/>
              <a:gd name="connsiteY31" fmla="*/ 5953512 h 8445266"/>
              <a:gd name="connsiteX32" fmla="*/ 211399 w 7011544"/>
              <a:gd name="connsiteY32" fmla="*/ 6655050 h 8445266"/>
              <a:gd name="connsiteX33" fmla="*/ 2163402 w 7011544"/>
              <a:gd name="connsiteY33" fmla="*/ 6607872 h 8445266"/>
              <a:gd name="connsiteX34" fmla="*/ 2359923 w 7011544"/>
              <a:gd name="connsiteY34" fmla="*/ 5907625 h 8445266"/>
              <a:gd name="connsiteX0" fmla="*/ 4489150 w 7011544"/>
              <a:gd name="connsiteY0" fmla="*/ 4982835 h 8445266"/>
              <a:gd name="connsiteX1" fmla="*/ 5122201 w 7011544"/>
              <a:gd name="connsiteY1" fmla="*/ 5335009 h 8445266"/>
              <a:gd name="connsiteX2" fmla="*/ 6485682 w 7011544"/>
              <a:gd name="connsiteY2" fmla="*/ 3939568 h 8445266"/>
              <a:gd name="connsiteX3" fmla="*/ 6127496 w 7011544"/>
              <a:gd name="connsiteY3" fmla="*/ 3318053 h 8445266"/>
              <a:gd name="connsiteX4" fmla="*/ 4489555 w 7011544"/>
              <a:gd name="connsiteY4" fmla="*/ 4981729 h 8445266"/>
              <a:gd name="connsiteX5" fmla="*/ 2351674 w 7011544"/>
              <a:gd name="connsiteY5" fmla="*/ 5915449 h 8445266"/>
              <a:gd name="connsiteX6" fmla="*/ 5315 w 7011544"/>
              <a:gd name="connsiteY6" fmla="*/ 5952746 h 8445266"/>
              <a:gd name="connsiteX7" fmla="*/ 1084002 w 7011544"/>
              <a:gd name="connsiteY7" fmla="*/ 121507 h 8445266"/>
              <a:gd name="connsiteX8" fmla="*/ 1114358 w 7011544"/>
              <a:gd name="connsiteY8" fmla="*/ 132467 h 8445266"/>
              <a:gd name="connsiteX9" fmla="*/ 2355797 w 7011544"/>
              <a:gd name="connsiteY9" fmla="*/ 5907813 h 8445266"/>
              <a:gd name="connsiteX10" fmla="*/ 1118101 w 7011544"/>
              <a:gd name="connsiteY10" fmla="*/ 123850 h 8445266"/>
              <a:gd name="connsiteX11" fmla="*/ 1153235 w 7011544"/>
              <a:gd name="connsiteY11" fmla="*/ 121117 h 8445266"/>
              <a:gd name="connsiteX12" fmla="*/ 4492356 w 7011544"/>
              <a:gd name="connsiteY12" fmla="*/ 4985771 h 8445266"/>
              <a:gd name="connsiteX13" fmla="*/ 1150366 w 7011544"/>
              <a:gd name="connsiteY13" fmla="*/ 117066 h 8445266"/>
              <a:gd name="connsiteX14" fmla="*/ 1184298 w 7011544"/>
              <a:gd name="connsiteY14" fmla="*/ 60008 h 8445266"/>
              <a:gd name="connsiteX15" fmla="*/ 7008404 w 7011544"/>
              <a:gd name="connsiteY15" fmla="*/ 1141954 h 8445266"/>
              <a:gd name="connsiteX16" fmla="*/ 6845157 w 7011544"/>
              <a:gd name="connsiteY16" fmla="*/ 872894 h 8445266"/>
              <a:gd name="connsiteX17" fmla="*/ 2146342 w 7011544"/>
              <a:gd name="connsiteY17" fmla="*/ 0 h 8445266"/>
              <a:gd name="connsiteX18" fmla="*/ 1184296 w 7011544"/>
              <a:gd name="connsiteY18" fmla="*/ 60006 h 8445266"/>
              <a:gd name="connsiteX19" fmla="*/ 7011544 w 7011544"/>
              <a:gd name="connsiteY19" fmla="*/ 1142717 h 8445266"/>
              <a:gd name="connsiteX20" fmla="*/ 6132698 w 7011544"/>
              <a:gd name="connsiteY20" fmla="*/ 3316165 h 8445266"/>
              <a:gd name="connsiteX21" fmla="*/ 1175569 w 7011544"/>
              <a:gd name="connsiteY21" fmla="*/ 94721 h 8445266"/>
              <a:gd name="connsiteX22" fmla="*/ 6132272 w 7011544"/>
              <a:gd name="connsiteY22" fmla="*/ 3318509 h 8445266"/>
              <a:gd name="connsiteX23" fmla="*/ 4485529 w 7011544"/>
              <a:gd name="connsiteY23" fmla="*/ 4989438 h 8445266"/>
              <a:gd name="connsiteX24" fmla="*/ 5428984 w 7011544"/>
              <a:gd name="connsiteY24" fmla="*/ 7150232 h 8445266"/>
              <a:gd name="connsiteX25" fmla="*/ 3277131 w 7011544"/>
              <a:gd name="connsiteY25" fmla="*/ 8071112 h 8445266"/>
              <a:gd name="connsiteX26" fmla="*/ 5262479 w 7011544"/>
              <a:gd name="connsiteY26" fmla="*/ 7453979 h 8445266"/>
              <a:gd name="connsiteX27" fmla="*/ 4525647 w 7011544"/>
              <a:gd name="connsiteY27" fmla="*/ 8046200 h 8445266"/>
              <a:gd name="connsiteX28" fmla="*/ 3644805 w 7011544"/>
              <a:gd name="connsiteY28" fmla="*/ 8445266 h 8445266"/>
              <a:gd name="connsiteX29" fmla="*/ 3279048 w 7011544"/>
              <a:gd name="connsiteY29" fmla="*/ 8073879 h 8445266"/>
              <a:gd name="connsiteX30" fmla="*/ 2359875 w 7011544"/>
              <a:gd name="connsiteY30" fmla="*/ 5912654 h 8445266"/>
              <a:gd name="connsiteX31" fmla="*/ 0 w 7011544"/>
              <a:gd name="connsiteY31" fmla="*/ 5953512 h 8445266"/>
              <a:gd name="connsiteX32" fmla="*/ 211399 w 7011544"/>
              <a:gd name="connsiteY32" fmla="*/ 6655050 h 8445266"/>
              <a:gd name="connsiteX33" fmla="*/ 2163402 w 7011544"/>
              <a:gd name="connsiteY33" fmla="*/ 6607872 h 8445266"/>
              <a:gd name="connsiteX34" fmla="*/ 2359923 w 7011544"/>
              <a:gd name="connsiteY34" fmla="*/ 5907625 h 8445266"/>
              <a:gd name="connsiteX0" fmla="*/ 4489150 w 7011544"/>
              <a:gd name="connsiteY0" fmla="*/ 4982835 h 8445266"/>
              <a:gd name="connsiteX1" fmla="*/ 5122201 w 7011544"/>
              <a:gd name="connsiteY1" fmla="*/ 5335009 h 8445266"/>
              <a:gd name="connsiteX2" fmla="*/ 6485682 w 7011544"/>
              <a:gd name="connsiteY2" fmla="*/ 3939568 h 8445266"/>
              <a:gd name="connsiteX3" fmla="*/ 6127496 w 7011544"/>
              <a:gd name="connsiteY3" fmla="*/ 3318053 h 8445266"/>
              <a:gd name="connsiteX4" fmla="*/ 4489555 w 7011544"/>
              <a:gd name="connsiteY4" fmla="*/ 4981729 h 8445266"/>
              <a:gd name="connsiteX5" fmla="*/ 2351674 w 7011544"/>
              <a:gd name="connsiteY5" fmla="*/ 5915449 h 8445266"/>
              <a:gd name="connsiteX6" fmla="*/ 5315 w 7011544"/>
              <a:gd name="connsiteY6" fmla="*/ 5952746 h 8445266"/>
              <a:gd name="connsiteX7" fmla="*/ 1084002 w 7011544"/>
              <a:gd name="connsiteY7" fmla="*/ 121507 h 8445266"/>
              <a:gd name="connsiteX8" fmla="*/ 1114358 w 7011544"/>
              <a:gd name="connsiteY8" fmla="*/ 132467 h 8445266"/>
              <a:gd name="connsiteX9" fmla="*/ 2355797 w 7011544"/>
              <a:gd name="connsiteY9" fmla="*/ 5907813 h 8445266"/>
              <a:gd name="connsiteX10" fmla="*/ 1118101 w 7011544"/>
              <a:gd name="connsiteY10" fmla="*/ 123850 h 8445266"/>
              <a:gd name="connsiteX11" fmla="*/ 1153235 w 7011544"/>
              <a:gd name="connsiteY11" fmla="*/ 121117 h 8445266"/>
              <a:gd name="connsiteX12" fmla="*/ 4492356 w 7011544"/>
              <a:gd name="connsiteY12" fmla="*/ 4985771 h 8445266"/>
              <a:gd name="connsiteX13" fmla="*/ 1150366 w 7011544"/>
              <a:gd name="connsiteY13" fmla="*/ 117066 h 8445266"/>
              <a:gd name="connsiteX14" fmla="*/ 1184298 w 7011544"/>
              <a:gd name="connsiteY14" fmla="*/ 60008 h 8445266"/>
              <a:gd name="connsiteX15" fmla="*/ 7008404 w 7011544"/>
              <a:gd name="connsiteY15" fmla="*/ 1141954 h 8445266"/>
              <a:gd name="connsiteX16" fmla="*/ 6845157 w 7011544"/>
              <a:gd name="connsiteY16" fmla="*/ 872894 h 8445266"/>
              <a:gd name="connsiteX17" fmla="*/ 2146342 w 7011544"/>
              <a:gd name="connsiteY17" fmla="*/ 0 h 8445266"/>
              <a:gd name="connsiteX18" fmla="*/ 1184296 w 7011544"/>
              <a:gd name="connsiteY18" fmla="*/ 60006 h 8445266"/>
              <a:gd name="connsiteX19" fmla="*/ 7011544 w 7011544"/>
              <a:gd name="connsiteY19" fmla="*/ 1142717 h 8445266"/>
              <a:gd name="connsiteX20" fmla="*/ 6132698 w 7011544"/>
              <a:gd name="connsiteY20" fmla="*/ 3316165 h 8445266"/>
              <a:gd name="connsiteX21" fmla="*/ 1175569 w 7011544"/>
              <a:gd name="connsiteY21" fmla="*/ 94721 h 8445266"/>
              <a:gd name="connsiteX22" fmla="*/ 6132272 w 7011544"/>
              <a:gd name="connsiteY22" fmla="*/ 3318509 h 8445266"/>
              <a:gd name="connsiteX23" fmla="*/ 4485529 w 7011544"/>
              <a:gd name="connsiteY23" fmla="*/ 4989438 h 8445266"/>
              <a:gd name="connsiteX24" fmla="*/ 5428984 w 7011544"/>
              <a:gd name="connsiteY24" fmla="*/ 7150232 h 8445266"/>
              <a:gd name="connsiteX25" fmla="*/ 3277131 w 7011544"/>
              <a:gd name="connsiteY25" fmla="*/ 8071112 h 8445266"/>
              <a:gd name="connsiteX26" fmla="*/ 5262479 w 7011544"/>
              <a:gd name="connsiteY26" fmla="*/ 7453979 h 8445266"/>
              <a:gd name="connsiteX27" fmla="*/ 5446740 w 7011544"/>
              <a:gd name="connsiteY27" fmla="*/ 7625402 h 8445266"/>
              <a:gd name="connsiteX28" fmla="*/ 3644805 w 7011544"/>
              <a:gd name="connsiteY28" fmla="*/ 8445266 h 8445266"/>
              <a:gd name="connsiteX29" fmla="*/ 3279048 w 7011544"/>
              <a:gd name="connsiteY29" fmla="*/ 8073879 h 8445266"/>
              <a:gd name="connsiteX30" fmla="*/ 2359875 w 7011544"/>
              <a:gd name="connsiteY30" fmla="*/ 5912654 h 8445266"/>
              <a:gd name="connsiteX31" fmla="*/ 0 w 7011544"/>
              <a:gd name="connsiteY31" fmla="*/ 5953512 h 8445266"/>
              <a:gd name="connsiteX32" fmla="*/ 211399 w 7011544"/>
              <a:gd name="connsiteY32" fmla="*/ 6655050 h 8445266"/>
              <a:gd name="connsiteX33" fmla="*/ 2163402 w 7011544"/>
              <a:gd name="connsiteY33" fmla="*/ 6607872 h 8445266"/>
              <a:gd name="connsiteX34" fmla="*/ 2359923 w 7011544"/>
              <a:gd name="connsiteY34" fmla="*/ 5907625 h 8445266"/>
              <a:gd name="connsiteX0" fmla="*/ 4489150 w 7011544"/>
              <a:gd name="connsiteY0" fmla="*/ 4982835 h 8445266"/>
              <a:gd name="connsiteX1" fmla="*/ 5122201 w 7011544"/>
              <a:gd name="connsiteY1" fmla="*/ 5335009 h 8445266"/>
              <a:gd name="connsiteX2" fmla="*/ 6485682 w 7011544"/>
              <a:gd name="connsiteY2" fmla="*/ 3939568 h 8445266"/>
              <a:gd name="connsiteX3" fmla="*/ 6127496 w 7011544"/>
              <a:gd name="connsiteY3" fmla="*/ 3318053 h 8445266"/>
              <a:gd name="connsiteX4" fmla="*/ 4489555 w 7011544"/>
              <a:gd name="connsiteY4" fmla="*/ 4981729 h 8445266"/>
              <a:gd name="connsiteX5" fmla="*/ 2351674 w 7011544"/>
              <a:gd name="connsiteY5" fmla="*/ 5915449 h 8445266"/>
              <a:gd name="connsiteX6" fmla="*/ 5315 w 7011544"/>
              <a:gd name="connsiteY6" fmla="*/ 5952746 h 8445266"/>
              <a:gd name="connsiteX7" fmla="*/ 1084002 w 7011544"/>
              <a:gd name="connsiteY7" fmla="*/ 121507 h 8445266"/>
              <a:gd name="connsiteX8" fmla="*/ 1114358 w 7011544"/>
              <a:gd name="connsiteY8" fmla="*/ 132467 h 8445266"/>
              <a:gd name="connsiteX9" fmla="*/ 2355797 w 7011544"/>
              <a:gd name="connsiteY9" fmla="*/ 5907813 h 8445266"/>
              <a:gd name="connsiteX10" fmla="*/ 1118101 w 7011544"/>
              <a:gd name="connsiteY10" fmla="*/ 123850 h 8445266"/>
              <a:gd name="connsiteX11" fmla="*/ 1153235 w 7011544"/>
              <a:gd name="connsiteY11" fmla="*/ 121117 h 8445266"/>
              <a:gd name="connsiteX12" fmla="*/ 4492356 w 7011544"/>
              <a:gd name="connsiteY12" fmla="*/ 4985771 h 8445266"/>
              <a:gd name="connsiteX13" fmla="*/ 1150366 w 7011544"/>
              <a:gd name="connsiteY13" fmla="*/ 117066 h 8445266"/>
              <a:gd name="connsiteX14" fmla="*/ 1184298 w 7011544"/>
              <a:gd name="connsiteY14" fmla="*/ 60008 h 8445266"/>
              <a:gd name="connsiteX15" fmla="*/ 7008404 w 7011544"/>
              <a:gd name="connsiteY15" fmla="*/ 1141954 h 8445266"/>
              <a:gd name="connsiteX16" fmla="*/ 6845157 w 7011544"/>
              <a:gd name="connsiteY16" fmla="*/ 872894 h 8445266"/>
              <a:gd name="connsiteX17" fmla="*/ 2146342 w 7011544"/>
              <a:gd name="connsiteY17" fmla="*/ 0 h 8445266"/>
              <a:gd name="connsiteX18" fmla="*/ 1184296 w 7011544"/>
              <a:gd name="connsiteY18" fmla="*/ 60006 h 8445266"/>
              <a:gd name="connsiteX19" fmla="*/ 7011544 w 7011544"/>
              <a:gd name="connsiteY19" fmla="*/ 1142717 h 8445266"/>
              <a:gd name="connsiteX20" fmla="*/ 6132698 w 7011544"/>
              <a:gd name="connsiteY20" fmla="*/ 3316165 h 8445266"/>
              <a:gd name="connsiteX21" fmla="*/ 1175569 w 7011544"/>
              <a:gd name="connsiteY21" fmla="*/ 94721 h 8445266"/>
              <a:gd name="connsiteX22" fmla="*/ 6132272 w 7011544"/>
              <a:gd name="connsiteY22" fmla="*/ 3318509 h 8445266"/>
              <a:gd name="connsiteX23" fmla="*/ 4485529 w 7011544"/>
              <a:gd name="connsiteY23" fmla="*/ 4989438 h 8445266"/>
              <a:gd name="connsiteX24" fmla="*/ 5428984 w 7011544"/>
              <a:gd name="connsiteY24" fmla="*/ 7150232 h 8445266"/>
              <a:gd name="connsiteX25" fmla="*/ 3277131 w 7011544"/>
              <a:gd name="connsiteY25" fmla="*/ 8071112 h 8445266"/>
              <a:gd name="connsiteX26" fmla="*/ 5426641 w 7011544"/>
              <a:gd name="connsiteY26" fmla="*/ 7149809 h 8445266"/>
              <a:gd name="connsiteX27" fmla="*/ 5446740 w 7011544"/>
              <a:gd name="connsiteY27" fmla="*/ 7625402 h 8445266"/>
              <a:gd name="connsiteX28" fmla="*/ 3644805 w 7011544"/>
              <a:gd name="connsiteY28" fmla="*/ 8445266 h 8445266"/>
              <a:gd name="connsiteX29" fmla="*/ 3279048 w 7011544"/>
              <a:gd name="connsiteY29" fmla="*/ 8073879 h 8445266"/>
              <a:gd name="connsiteX30" fmla="*/ 2359875 w 7011544"/>
              <a:gd name="connsiteY30" fmla="*/ 5912654 h 8445266"/>
              <a:gd name="connsiteX31" fmla="*/ 0 w 7011544"/>
              <a:gd name="connsiteY31" fmla="*/ 5953512 h 8445266"/>
              <a:gd name="connsiteX32" fmla="*/ 211399 w 7011544"/>
              <a:gd name="connsiteY32" fmla="*/ 6655050 h 8445266"/>
              <a:gd name="connsiteX33" fmla="*/ 2163402 w 7011544"/>
              <a:gd name="connsiteY33" fmla="*/ 6607872 h 8445266"/>
              <a:gd name="connsiteX34" fmla="*/ 2359923 w 7011544"/>
              <a:gd name="connsiteY34" fmla="*/ 5907625 h 8445266"/>
              <a:gd name="connsiteX0" fmla="*/ 4489150 w 7011544"/>
              <a:gd name="connsiteY0" fmla="*/ 4982835 h 8445266"/>
              <a:gd name="connsiteX1" fmla="*/ 5122201 w 7011544"/>
              <a:gd name="connsiteY1" fmla="*/ 5335009 h 8445266"/>
              <a:gd name="connsiteX2" fmla="*/ 6485682 w 7011544"/>
              <a:gd name="connsiteY2" fmla="*/ 3939568 h 8445266"/>
              <a:gd name="connsiteX3" fmla="*/ 6127496 w 7011544"/>
              <a:gd name="connsiteY3" fmla="*/ 3318053 h 8445266"/>
              <a:gd name="connsiteX4" fmla="*/ 4489555 w 7011544"/>
              <a:gd name="connsiteY4" fmla="*/ 4981729 h 8445266"/>
              <a:gd name="connsiteX5" fmla="*/ 2351674 w 7011544"/>
              <a:gd name="connsiteY5" fmla="*/ 5915449 h 8445266"/>
              <a:gd name="connsiteX6" fmla="*/ 5315 w 7011544"/>
              <a:gd name="connsiteY6" fmla="*/ 5952746 h 8445266"/>
              <a:gd name="connsiteX7" fmla="*/ 1084002 w 7011544"/>
              <a:gd name="connsiteY7" fmla="*/ 121507 h 8445266"/>
              <a:gd name="connsiteX8" fmla="*/ 1114358 w 7011544"/>
              <a:gd name="connsiteY8" fmla="*/ 132467 h 8445266"/>
              <a:gd name="connsiteX9" fmla="*/ 2355797 w 7011544"/>
              <a:gd name="connsiteY9" fmla="*/ 5907813 h 8445266"/>
              <a:gd name="connsiteX10" fmla="*/ 1118101 w 7011544"/>
              <a:gd name="connsiteY10" fmla="*/ 123850 h 8445266"/>
              <a:gd name="connsiteX11" fmla="*/ 1153235 w 7011544"/>
              <a:gd name="connsiteY11" fmla="*/ 121117 h 8445266"/>
              <a:gd name="connsiteX12" fmla="*/ 4492356 w 7011544"/>
              <a:gd name="connsiteY12" fmla="*/ 4985771 h 8445266"/>
              <a:gd name="connsiteX13" fmla="*/ 1150366 w 7011544"/>
              <a:gd name="connsiteY13" fmla="*/ 117066 h 8445266"/>
              <a:gd name="connsiteX14" fmla="*/ 1184298 w 7011544"/>
              <a:gd name="connsiteY14" fmla="*/ 60008 h 8445266"/>
              <a:gd name="connsiteX15" fmla="*/ 7008404 w 7011544"/>
              <a:gd name="connsiteY15" fmla="*/ 1141954 h 8445266"/>
              <a:gd name="connsiteX16" fmla="*/ 6845157 w 7011544"/>
              <a:gd name="connsiteY16" fmla="*/ 872894 h 8445266"/>
              <a:gd name="connsiteX17" fmla="*/ 2146342 w 7011544"/>
              <a:gd name="connsiteY17" fmla="*/ 0 h 8445266"/>
              <a:gd name="connsiteX18" fmla="*/ 1184296 w 7011544"/>
              <a:gd name="connsiteY18" fmla="*/ 60006 h 8445266"/>
              <a:gd name="connsiteX19" fmla="*/ 7011544 w 7011544"/>
              <a:gd name="connsiteY19" fmla="*/ 1142717 h 8445266"/>
              <a:gd name="connsiteX20" fmla="*/ 6132698 w 7011544"/>
              <a:gd name="connsiteY20" fmla="*/ 3316165 h 8445266"/>
              <a:gd name="connsiteX21" fmla="*/ 1175569 w 7011544"/>
              <a:gd name="connsiteY21" fmla="*/ 94721 h 8445266"/>
              <a:gd name="connsiteX22" fmla="*/ 6132272 w 7011544"/>
              <a:gd name="connsiteY22" fmla="*/ 3318509 h 8445266"/>
              <a:gd name="connsiteX23" fmla="*/ 4485529 w 7011544"/>
              <a:gd name="connsiteY23" fmla="*/ 4989438 h 8445266"/>
              <a:gd name="connsiteX24" fmla="*/ 5428984 w 7011544"/>
              <a:gd name="connsiteY24" fmla="*/ 7150232 h 8445266"/>
              <a:gd name="connsiteX25" fmla="*/ 3277131 w 7011544"/>
              <a:gd name="connsiteY25" fmla="*/ 8071112 h 8445266"/>
              <a:gd name="connsiteX26" fmla="*/ 5426641 w 7011544"/>
              <a:gd name="connsiteY26" fmla="*/ 7149809 h 8445266"/>
              <a:gd name="connsiteX27" fmla="*/ 5446740 w 7011544"/>
              <a:gd name="connsiteY27" fmla="*/ 7625402 h 8445266"/>
              <a:gd name="connsiteX28" fmla="*/ 3644805 w 7011544"/>
              <a:gd name="connsiteY28" fmla="*/ 8445266 h 8445266"/>
              <a:gd name="connsiteX29" fmla="*/ 3279048 w 7011544"/>
              <a:gd name="connsiteY29" fmla="*/ 8073879 h 8445266"/>
              <a:gd name="connsiteX30" fmla="*/ 2359875 w 7011544"/>
              <a:gd name="connsiteY30" fmla="*/ 5912654 h 8445266"/>
              <a:gd name="connsiteX31" fmla="*/ 0 w 7011544"/>
              <a:gd name="connsiteY31" fmla="*/ 5953512 h 8445266"/>
              <a:gd name="connsiteX32" fmla="*/ 211399 w 7011544"/>
              <a:gd name="connsiteY32" fmla="*/ 6655050 h 8445266"/>
              <a:gd name="connsiteX33" fmla="*/ 2163402 w 7011544"/>
              <a:gd name="connsiteY33" fmla="*/ 6607872 h 8445266"/>
              <a:gd name="connsiteX34" fmla="*/ 2359923 w 7011544"/>
              <a:gd name="connsiteY34" fmla="*/ 5907625 h 8445266"/>
              <a:gd name="connsiteX35" fmla="*/ 4489150 w 7011544"/>
              <a:gd name="connsiteY35" fmla="*/ 4982835 h 84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011544" h="8445266">
                <a:moveTo>
                  <a:pt x="4489150" y="4982835"/>
                </a:moveTo>
                <a:lnTo>
                  <a:pt x="5122201" y="5335009"/>
                </a:lnTo>
                <a:lnTo>
                  <a:pt x="6485682" y="3939568"/>
                </a:lnTo>
                <a:lnTo>
                  <a:pt x="6127496" y="3318053"/>
                </a:lnTo>
                <a:lnTo>
                  <a:pt x="4489555" y="4981729"/>
                </a:lnTo>
                <a:lnTo>
                  <a:pt x="2351674" y="5915449"/>
                </a:lnTo>
                <a:lnTo>
                  <a:pt x="5315" y="5952746"/>
                </a:lnTo>
                <a:lnTo>
                  <a:pt x="1084002" y="121507"/>
                </a:lnTo>
                <a:lnTo>
                  <a:pt x="1114358" y="132467"/>
                </a:lnTo>
                <a:lnTo>
                  <a:pt x="2355797" y="5907813"/>
                </a:lnTo>
                <a:lnTo>
                  <a:pt x="1118101" y="123850"/>
                </a:lnTo>
                <a:lnTo>
                  <a:pt x="1153235" y="121117"/>
                </a:lnTo>
                <a:lnTo>
                  <a:pt x="4492356" y="4985771"/>
                </a:lnTo>
                <a:lnTo>
                  <a:pt x="1150366" y="117066"/>
                </a:lnTo>
                <a:lnTo>
                  <a:pt x="1184298" y="60008"/>
                </a:lnTo>
                <a:lnTo>
                  <a:pt x="7008404" y="1141954"/>
                </a:lnTo>
                <a:lnTo>
                  <a:pt x="6845157" y="872894"/>
                </a:lnTo>
                <a:cubicBezTo>
                  <a:pt x="6845016" y="873674"/>
                  <a:pt x="2146483" y="-780"/>
                  <a:pt x="2146342" y="0"/>
                </a:cubicBezTo>
                <a:lnTo>
                  <a:pt x="1184296" y="60006"/>
                </a:lnTo>
                <a:lnTo>
                  <a:pt x="7011544" y="1142717"/>
                </a:lnTo>
                <a:lnTo>
                  <a:pt x="6132698" y="3316165"/>
                </a:lnTo>
                <a:lnTo>
                  <a:pt x="1175569" y="94721"/>
                </a:lnTo>
                <a:lnTo>
                  <a:pt x="6132272" y="3318509"/>
                </a:lnTo>
                <a:lnTo>
                  <a:pt x="4485529" y="4989438"/>
                </a:lnTo>
                <a:lnTo>
                  <a:pt x="5428984" y="7150232"/>
                </a:lnTo>
                <a:lnTo>
                  <a:pt x="3277131" y="8071112"/>
                </a:lnTo>
                <a:lnTo>
                  <a:pt x="5426641" y="7149809"/>
                </a:lnTo>
                <a:lnTo>
                  <a:pt x="5446740" y="7625402"/>
                </a:lnTo>
                <a:lnTo>
                  <a:pt x="3644805" y="8445266"/>
                </a:lnTo>
                <a:lnTo>
                  <a:pt x="3279048" y="8073879"/>
                </a:lnTo>
                <a:lnTo>
                  <a:pt x="2359875" y="5912654"/>
                </a:lnTo>
                <a:lnTo>
                  <a:pt x="0" y="5953512"/>
                </a:lnTo>
                <a:lnTo>
                  <a:pt x="211399" y="6655050"/>
                </a:lnTo>
                <a:lnTo>
                  <a:pt x="2163402" y="6607872"/>
                </a:lnTo>
                <a:lnTo>
                  <a:pt x="2359923" y="5907625"/>
                </a:lnTo>
                <a:lnTo>
                  <a:pt x="4489150" y="4982835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xy" algn="tl"/>
          </a:blipFill>
          <a:ln w="31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PNG 3">
            <a:extLst>
              <a:ext uri="{FF2B5EF4-FFF2-40B4-BE49-F238E27FC236}">
                <a16:creationId xmlns:a16="http://schemas.microsoft.com/office/drawing/2014/main" id="{6EBBD6C9-FEFA-774E-E5FE-4D7359FB856D}"/>
              </a:ext>
            </a:extLst>
          </p:cNvPr>
          <p:cNvSpPr>
            <a:spLocks/>
          </p:cNvSpPr>
          <p:nvPr/>
        </p:nvSpPr>
        <p:spPr>
          <a:xfrm>
            <a:off x="4849270" y="8021099"/>
            <a:ext cx="2556000" cy="252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0" name="PNG 12">
            <a:extLst>
              <a:ext uri="{FF2B5EF4-FFF2-40B4-BE49-F238E27FC236}">
                <a16:creationId xmlns:a16="http://schemas.microsoft.com/office/drawing/2014/main" id="{27EE4E60-8B4E-70B3-E3C8-342AE92EA5B9}"/>
              </a:ext>
            </a:extLst>
          </p:cNvPr>
          <p:cNvSpPr>
            <a:spLocks/>
          </p:cNvSpPr>
          <p:nvPr/>
        </p:nvSpPr>
        <p:spPr>
          <a:xfrm>
            <a:off x="71600" y="7369340"/>
            <a:ext cx="3204000" cy="3204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2" name="EDAD">
            <a:extLst>
              <a:ext uri="{FF2B5EF4-FFF2-40B4-BE49-F238E27FC236}">
                <a16:creationId xmlns:a16="http://schemas.microsoft.com/office/drawing/2014/main" id="{32ECE856-3F38-BE81-AAAF-0A206853B245}"/>
              </a:ext>
            </a:extLst>
          </p:cNvPr>
          <p:cNvSpPr/>
          <p:nvPr/>
        </p:nvSpPr>
        <p:spPr>
          <a:xfrm>
            <a:off x="5578308" y="4436538"/>
            <a:ext cx="1908000" cy="1908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Autofit/>
          </a:bodyPr>
          <a:lstStyle/>
          <a:p>
            <a:pPr algn="ctr"/>
            <a:r>
              <a:rPr lang="es-AR" sz="287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287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60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CP">
            <a:extLst>
              <a:ext uri="{FF2B5EF4-FFF2-40B4-BE49-F238E27FC236}">
                <a16:creationId xmlns:a16="http://schemas.microsoft.com/office/drawing/2014/main" id="{0C4C003A-7106-4583-8353-74474F7CDC7C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TOPPER TORTA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NOMBRE">
            <a:extLst>
              <a:ext uri="{FF2B5EF4-FFF2-40B4-BE49-F238E27FC236}">
                <a16:creationId xmlns:a16="http://schemas.microsoft.com/office/drawing/2014/main" id="{64A3EE11-38E9-76E4-CA10-B6C3A659E613}"/>
              </a:ext>
            </a:extLst>
          </p:cNvPr>
          <p:cNvSpPr>
            <a:spLocks/>
          </p:cNvSpPr>
          <p:nvPr/>
        </p:nvSpPr>
        <p:spPr>
          <a:xfrm>
            <a:off x="2" y="7181890"/>
            <a:ext cx="7559675" cy="1404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lnSpcReduction="1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grpSp>
        <p:nvGrpSpPr>
          <p:cNvPr id="10" name="COLORSECUNDARIO"/>
          <p:cNvGrpSpPr/>
          <p:nvPr/>
        </p:nvGrpSpPr>
        <p:grpSpPr>
          <a:xfrm>
            <a:off x="0" y="7181890"/>
            <a:ext cx="7559674" cy="1404000"/>
            <a:chOff x="0" y="7197660"/>
            <a:chExt cx="7559674" cy="1705708"/>
          </a:xfrm>
          <a:solidFill>
            <a:srgbClr val="404040"/>
          </a:solidFill>
        </p:grpSpPr>
        <p:sp>
          <p:nvSpPr>
            <p:cNvPr id="8" name="Cheurón 7"/>
            <p:cNvSpPr/>
            <p:nvPr/>
          </p:nvSpPr>
          <p:spPr>
            <a:xfrm flipH="1">
              <a:off x="2093495" y="7197660"/>
              <a:ext cx="5466179" cy="1705708"/>
            </a:xfrm>
            <a:prstGeom prst="chevron">
              <a:avLst>
                <a:gd name="adj" fmla="val 33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" name="Cheurón 8"/>
            <p:cNvSpPr/>
            <p:nvPr/>
          </p:nvSpPr>
          <p:spPr>
            <a:xfrm>
              <a:off x="0" y="7197660"/>
              <a:ext cx="6280484" cy="1705708"/>
            </a:xfrm>
            <a:prstGeom prst="chevron">
              <a:avLst>
                <a:gd name="adj" fmla="val 330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4" name="PNG 12">
            <a:extLst>
              <a:ext uri="{FF2B5EF4-FFF2-40B4-BE49-F238E27FC236}">
                <a16:creationId xmlns:a16="http://schemas.microsoft.com/office/drawing/2014/main" id="{52FBDAB1-D990-5730-A0B8-32DB47CECD16}"/>
              </a:ext>
            </a:extLst>
          </p:cNvPr>
          <p:cNvSpPr>
            <a:spLocks/>
          </p:cNvSpPr>
          <p:nvPr/>
        </p:nvSpPr>
        <p:spPr>
          <a:xfrm>
            <a:off x="539667" y="1235322"/>
            <a:ext cx="6480000" cy="58082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grpSp>
        <p:nvGrpSpPr>
          <p:cNvPr id="17" name="COLORPRIMARIO">
            <a:extLst>
              <a:ext uri="{FF2B5EF4-FFF2-40B4-BE49-F238E27FC236}">
                <a16:creationId xmlns:a16="http://schemas.microsoft.com/office/drawing/2014/main" id="{9B14B5FF-3A4D-C0B8-2FBE-A42B6A99CBF9}"/>
              </a:ext>
            </a:extLst>
          </p:cNvPr>
          <p:cNvGrpSpPr/>
          <p:nvPr/>
        </p:nvGrpSpPr>
        <p:grpSpPr>
          <a:xfrm>
            <a:off x="827837" y="6286101"/>
            <a:ext cx="5904000" cy="900000"/>
            <a:chOff x="827837" y="6286101"/>
            <a:chExt cx="5904000" cy="900000"/>
          </a:xfrm>
          <a:solidFill>
            <a:srgbClr val="C00000"/>
          </a:solidFill>
        </p:grpSpPr>
        <p:sp>
          <p:nvSpPr>
            <p:cNvPr id="13" name="COLORPRIMARIO"/>
            <p:cNvSpPr/>
            <p:nvPr/>
          </p:nvSpPr>
          <p:spPr>
            <a:xfrm flipH="1">
              <a:off x="2462827" y="6286101"/>
              <a:ext cx="4269010" cy="900000"/>
            </a:xfrm>
            <a:prstGeom prst="chevron">
              <a:avLst>
                <a:gd name="adj" fmla="val 330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" name="COLORPRIMARIO"/>
            <p:cNvSpPr/>
            <p:nvPr/>
          </p:nvSpPr>
          <p:spPr>
            <a:xfrm>
              <a:off x="827837" y="6286101"/>
              <a:ext cx="4904970" cy="900000"/>
            </a:xfrm>
            <a:prstGeom prst="chevron">
              <a:avLst>
                <a:gd name="adj" fmla="val 330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16" name="DISEÑOTEXTO">
            <a:extLst>
              <a:ext uri="{FF2B5EF4-FFF2-40B4-BE49-F238E27FC236}">
                <a16:creationId xmlns:a16="http://schemas.microsoft.com/office/drawing/2014/main" id="{C94142B6-038E-7194-2EAE-2AE2682A8916}"/>
              </a:ext>
            </a:extLst>
          </p:cNvPr>
          <p:cNvSpPr/>
          <p:nvPr/>
        </p:nvSpPr>
        <p:spPr>
          <a:xfrm>
            <a:off x="-23" y="6368527"/>
            <a:ext cx="7559674" cy="769441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Autofit/>
          </a:bodyPr>
          <a:lstStyle/>
          <a:p>
            <a:pPr lvl="0" algn="ctr"/>
            <a:r>
              <a:rPr lang="es-AR" sz="6000" b="1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¡Feliz cumpleaños!</a:t>
            </a:r>
            <a:endParaRPr lang="es-AR" sz="6000" b="1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19" name="EDAD">
            <a:extLst>
              <a:ext uri="{FF2B5EF4-FFF2-40B4-BE49-F238E27FC236}">
                <a16:creationId xmlns:a16="http://schemas.microsoft.com/office/drawing/2014/main" id="{A51B73F4-8661-2F27-60CC-7C99FAF809B5}"/>
              </a:ext>
            </a:extLst>
          </p:cNvPr>
          <p:cNvSpPr/>
          <p:nvPr/>
        </p:nvSpPr>
        <p:spPr>
          <a:xfrm>
            <a:off x="1" y="7499171"/>
            <a:ext cx="7559674" cy="769441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Autofit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NOMBRE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809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CP">
            <a:extLst>
              <a:ext uri="{FF2B5EF4-FFF2-40B4-BE49-F238E27FC236}">
                <a16:creationId xmlns:a16="http://schemas.microsoft.com/office/drawing/2014/main" id="{0C4C003A-7106-4583-8353-74474F7CDC7C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IMÁGENES PNG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PNG 1">
            <a:extLst>
              <a:ext uri="{FF2B5EF4-FFF2-40B4-BE49-F238E27FC236}">
                <a16:creationId xmlns:a16="http://schemas.microsoft.com/office/drawing/2014/main" id="{D7537061-0554-5A9F-4B9E-17DE2670966B}"/>
              </a:ext>
            </a:extLst>
          </p:cNvPr>
          <p:cNvSpPr>
            <a:spLocks/>
          </p:cNvSpPr>
          <p:nvPr/>
        </p:nvSpPr>
        <p:spPr>
          <a:xfrm>
            <a:off x="75182" y="428998"/>
            <a:ext cx="2447997" cy="2447614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8" name="PNG 2">
            <a:extLst>
              <a:ext uri="{FF2B5EF4-FFF2-40B4-BE49-F238E27FC236}">
                <a16:creationId xmlns:a16="http://schemas.microsoft.com/office/drawing/2014/main" id="{2A26E8C6-F6C2-EA83-5E0D-8C7790AFC65F}"/>
              </a:ext>
            </a:extLst>
          </p:cNvPr>
          <p:cNvSpPr>
            <a:spLocks/>
          </p:cNvSpPr>
          <p:nvPr/>
        </p:nvSpPr>
        <p:spPr>
          <a:xfrm>
            <a:off x="2555760" y="429001"/>
            <a:ext cx="2447997" cy="244761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2" name="PNG 3">
            <a:extLst>
              <a:ext uri="{FF2B5EF4-FFF2-40B4-BE49-F238E27FC236}">
                <a16:creationId xmlns:a16="http://schemas.microsoft.com/office/drawing/2014/main" id="{CF59EB98-E30D-6CD2-9758-037ABA85F018}"/>
              </a:ext>
            </a:extLst>
          </p:cNvPr>
          <p:cNvSpPr>
            <a:spLocks/>
          </p:cNvSpPr>
          <p:nvPr/>
        </p:nvSpPr>
        <p:spPr>
          <a:xfrm>
            <a:off x="5036336" y="429001"/>
            <a:ext cx="2447997" cy="2447614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6" name="PNG 4">
            <a:extLst>
              <a:ext uri="{FF2B5EF4-FFF2-40B4-BE49-F238E27FC236}">
                <a16:creationId xmlns:a16="http://schemas.microsoft.com/office/drawing/2014/main" id="{4297EE30-729F-037C-FF1B-5E2A16E50A4D}"/>
              </a:ext>
            </a:extLst>
          </p:cNvPr>
          <p:cNvSpPr>
            <a:spLocks/>
          </p:cNvSpPr>
          <p:nvPr/>
        </p:nvSpPr>
        <p:spPr>
          <a:xfrm>
            <a:off x="75184" y="2897397"/>
            <a:ext cx="2447997" cy="2447614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0" name="PNG 5">
            <a:extLst>
              <a:ext uri="{FF2B5EF4-FFF2-40B4-BE49-F238E27FC236}">
                <a16:creationId xmlns:a16="http://schemas.microsoft.com/office/drawing/2014/main" id="{69B18956-4ECB-5303-D9DF-0C6FE0EDEB0E}"/>
              </a:ext>
            </a:extLst>
          </p:cNvPr>
          <p:cNvSpPr>
            <a:spLocks/>
          </p:cNvSpPr>
          <p:nvPr/>
        </p:nvSpPr>
        <p:spPr>
          <a:xfrm>
            <a:off x="2555759" y="2897397"/>
            <a:ext cx="2447997" cy="2447614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4" name="PNG 6">
            <a:extLst>
              <a:ext uri="{FF2B5EF4-FFF2-40B4-BE49-F238E27FC236}">
                <a16:creationId xmlns:a16="http://schemas.microsoft.com/office/drawing/2014/main" id="{3D8EBF38-1337-8A66-DBD7-37000FE951C9}"/>
              </a:ext>
            </a:extLst>
          </p:cNvPr>
          <p:cNvSpPr>
            <a:spLocks/>
          </p:cNvSpPr>
          <p:nvPr/>
        </p:nvSpPr>
        <p:spPr>
          <a:xfrm>
            <a:off x="5036335" y="2897397"/>
            <a:ext cx="2447997" cy="2447614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7" name="PNG 7">
            <a:extLst>
              <a:ext uri="{FF2B5EF4-FFF2-40B4-BE49-F238E27FC236}">
                <a16:creationId xmlns:a16="http://schemas.microsoft.com/office/drawing/2014/main" id="{399C1E5A-2CFE-E933-7F47-FDF7CA0C9FB5}"/>
              </a:ext>
            </a:extLst>
          </p:cNvPr>
          <p:cNvSpPr>
            <a:spLocks/>
          </p:cNvSpPr>
          <p:nvPr/>
        </p:nvSpPr>
        <p:spPr>
          <a:xfrm>
            <a:off x="75344" y="5365793"/>
            <a:ext cx="2447997" cy="2447614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9" name="PNG 8">
            <a:extLst>
              <a:ext uri="{FF2B5EF4-FFF2-40B4-BE49-F238E27FC236}">
                <a16:creationId xmlns:a16="http://schemas.microsoft.com/office/drawing/2014/main" id="{F13830EF-DC35-A132-1906-97D8E6BEEDCC}"/>
              </a:ext>
            </a:extLst>
          </p:cNvPr>
          <p:cNvSpPr>
            <a:spLocks/>
          </p:cNvSpPr>
          <p:nvPr/>
        </p:nvSpPr>
        <p:spPr>
          <a:xfrm>
            <a:off x="2555919" y="5365793"/>
            <a:ext cx="2447997" cy="2447614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31" name="PNG 9">
            <a:extLst>
              <a:ext uri="{FF2B5EF4-FFF2-40B4-BE49-F238E27FC236}">
                <a16:creationId xmlns:a16="http://schemas.microsoft.com/office/drawing/2014/main" id="{995EFCB7-BA1F-89A3-5FA0-9E3A4F484CFD}"/>
              </a:ext>
            </a:extLst>
          </p:cNvPr>
          <p:cNvSpPr>
            <a:spLocks/>
          </p:cNvSpPr>
          <p:nvPr/>
        </p:nvSpPr>
        <p:spPr>
          <a:xfrm>
            <a:off x="5036499" y="5365797"/>
            <a:ext cx="2447997" cy="2447614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33" name="PNG 10">
            <a:extLst>
              <a:ext uri="{FF2B5EF4-FFF2-40B4-BE49-F238E27FC236}">
                <a16:creationId xmlns:a16="http://schemas.microsoft.com/office/drawing/2014/main" id="{720577DE-EF82-3ACC-0740-3D69C001D10F}"/>
              </a:ext>
            </a:extLst>
          </p:cNvPr>
          <p:cNvSpPr>
            <a:spLocks/>
          </p:cNvSpPr>
          <p:nvPr/>
        </p:nvSpPr>
        <p:spPr>
          <a:xfrm>
            <a:off x="75342" y="7825882"/>
            <a:ext cx="2447997" cy="2447614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 dirty="0"/>
          </a:p>
        </p:txBody>
      </p:sp>
      <p:sp>
        <p:nvSpPr>
          <p:cNvPr id="35" name="PNG 11">
            <a:extLst>
              <a:ext uri="{FF2B5EF4-FFF2-40B4-BE49-F238E27FC236}">
                <a16:creationId xmlns:a16="http://schemas.microsoft.com/office/drawing/2014/main" id="{52752051-048A-E42F-4D92-33865066750B}"/>
              </a:ext>
            </a:extLst>
          </p:cNvPr>
          <p:cNvSpPr>
            <a:spLocks/>
          </p:cNvSpPr>
          <p:nvPr/>
        </p:nvSpPr>
        <p:spPr>
          <a:xfrm>
            <a:off x="2555917" y="7835730"/>
            <a:ext cx="2447997" cy="2447614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37" name="PNG 12">
            <a:extLst>
              <a:ext uri="{FF2B5EF4-FFF2-40B4-BE49-F238E27FC236}">
                <a16:creationId xmlns:a16="http://schemas.microsoft.com/office/drawing/2014/main" id="{3F96EACA-439D-1EBA-D456-7CC65D490F1B}"/>
              </a:ext>
            </a:extLst>
          </p:cNvPr>
          <p:cNvSpPr>
            <a:spLocks/>
          </p:cNvSpPr>
          <p:nvPr/>
        </p:nvSpPr>
        <p:spPr>
          <a:xfrm>
            <a:off x="5036493" y="7835730"/>
            <a:ext cx="2447997" cy="2447614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</p:spTree>
    <p:extLst>
      <p:ext uri="{BB962C8B-B14F-4D97-AF65-F5344CB8AC3E}">
        <p14:creationId xmlns:p14="http://schemas.microsoft.com/office/powerpoint/2010/main" val="2447456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C74183E-1860-5E43-58F1-B524558CE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7559675" cy="106918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06CDC4-F703-4E8F-B13D-3B3FDB1C3841}"/>
              </a:ext>
            </a:extLst>
          </p:cNvPr>
          <p:cNvSpPr txBox="1"/>
          <p:nvPr/>
        </p:nvSpPr>
        <p:spPr>
          <a:xfrm>
            <a:off x="469804" y="1716133"/>
            <a:ext cx="6620071" cy="691965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200000"/>
              </a:lnSpc>
              <a:buSzPct val="150000"/>
              <a:buFont typeface="Wingdings" panose="05000000000000000000" pitchFamily="2" charset="2"/>
              <a:buChar char="ü"/>
            </a:pPr>
            <a:r>
              <a:rPr lang="es-AR" sz="1400" b="1" dirty="0">
                <a:latin typeface="Arial" panose="020B0604020202020204" pitchFamily="34" charset="0"/>
                <a:cs typeface="Arial" panose="020B0604020202020204" pitchFamily="34" charset="0"/>
              </a:rPr>
              <a:t> LOS TAMAÑOS RECOMENDABLES PARA LOS POSTERS DE “BIENVENIDOS” Y “GRACIAS POR VENIR” SON A3 (29,7 x 42 cm) O A2 (42  x 59,4 cm).</a:t>
            </a:r>
          </a:p>
          <a:p>
            <a:pPr marL="171450" indent="-171450">
              <a:lnSpc>
                <a:spcPct val="200000"/>
              </a:lnSpc>
              <a:buSzPct val="150000"/>
              <a:buFont typeface="Wingdings" panose="05000000000000000000" pitchFamily="2" charset="2"/>
              <a:buChar char="ü"/>
            </a:pPr>
            <a:r>
              <a:rPr lang="es-AR" sz="1400" b="1" dirty="0">
                <a:latin typeface="Arial" panose="020B0604020202020204" pitchFamily="34" charset="0"/>
                <a:cs typeface="Arial" panose="020B0604020202020204" pitchFamily="34" charset="0"/>
              </a:rPr>
              <a:t>RECORDÁ PEGAR LAS FUENTES QUE TRAE EL KIT EN LA CARPETA FONTS PARA VER CORRECTAMENTE LOS DISEÑOS (C:/WINDOWS/FONTS)</a:t>
            </a:r>
          </a:p>
          <a:p>
            <a:pPr marL="171450" indent="-171450">
              <a:lnSpc>
                <a:spcPct val="200000"/>
              </a:lnSpc>
              <a:buSzPct val="150000"/>
              <a:buFont typeface="Wingdings" panose="05000000000000000000" pitchFamily="2" charset="2"/>
              <a:buChar char="ü"/>
            </a:pPr>
            <a:r>
              <a:rPr lang="es-AR" sz="1400" b="1" dirty="0">
                <a:latin typeface="Arial" panose="020B0604020202020204" pitchFamily="34" charset="0"/>
                <a:cs typeface="Arial" panose="020B0604020202020204" pitchFamily="34" charset="0"/>
              </a:rPr>
              <a:t> PARA UNA MEJOR TERMINACION IMPRIMIR EN GRAFICA EN PAPELES DE 150GR O SUPERIOR.</a:t>
            </a:r>
          </a:p>
          <a:p>
            <a:pPr marL="171450" indent="-171450">
              <a:lnSpc>
                <a:spcPct val="200000"/>
              </a:lnSpc>
              <a:buSzPct val="150000"/>
              <a:buFont typeface="Wingdings" panose="05000000000000000000" pitchFamily="2" charset="2"/>
              <a:buChar char="ü"/>
            </a:pPr>
            <a:r>
              <a:rPr lang="es-AR" sz="1400" b="1" dirty="0">
                <a:latin typeface="Arial" panose="020B0604020202020204" pitchFamily="34" charset="0"/>
                <a:cs typeface="Arial" panose="020B0604020202020204" pitchFamily="34" charset="0"/>
              </a:rPr>
              <a:t>TERMINACIONES ILUSTRACION O MATE SON MEJORES PARA DISEÑOS QUE SE VAN A MANIPULAR COMO TARJETAS DE INVITACION </a:t>
            </a:r>
          </a:p>
          <a:p>
            <a:pPr marL="171450" indent="-171450">
              <a:lnSpc>
                <a:spcPct val="200000"/>
              </a:lnSpc>
              <a:buSzPct val="150000"/>
              <a:buFont typeface="Wingdings" panose="05000000000000000000" pitchFamily="2" charset="2"/>
              <a:buChar char="ü"/>
            </a:pPr>
            <a:r>
              <a:rPr lang="es-AR" sz="1400" b="1" dirty="0">
                <a:latin typeface="Arial" panose="020B0604020202020204" pitchFamily="34" charset="0"/>
                <a:cs typeface="Arial" panose="020B0604020202020204" pitchFamily="34" charset="0"/>
              </a:rPr>
              <a:t> TERMINACIONES BRILLO PUEDEN USARSE PARA LOS POSTERS Y TOPPERS</a:t>
            </a:r>
          </a:p>
          <a:p>
            <a:pPr marL="171450" indent="-171450">
              <a:lnSpc>
                <a:spcPct val="200000"/>
              </a:lnSpc>
              <a:buSzPct val="150000"/>
              <a:buFont typeface="Wingdings" panose="05000000000000000000" pitchFamily="2" charset="2"/>
              <a:buChar char="ü"/>
            </a:pPr>
            <a:r>
              <a:rPr lang="es-AR" sz="1400" b="1" dirty="0">
                <a:latin typeface="Arial" panose="020B0604020202020204" pitchFamily="34" charset="0"/>
                <a:cs typeface="Arial" panose="020B0604020202020204" pitchFamily="34" charset="0"/>
              </a:rPr>
              <a:t> RECORDÁ TILDAR LA OPCION DE “ESTABLECER COMO TEXTURA” EN LAS IMÁGENES DE FONDO PARA QUE SE ADAPTE MEJOR A LA FORMA</a:t>
            </a:r>
          </a:p>
          <a:p>
            <a:pPr marL="171450" indent="-171450">
              <a:lnSpc>
                <a:spcPct val="200000"/>
              </a:lnSpc>
              <a:buSzPct val="150000"/>
              <a:buFont typeface="Wingdings" panose="05000000000000000000" pitchFamily="2" charset="2"/>
              <a:buChar char="ü"/>
            </a:pPr>
            <a:r>
              <a:rPr lang="es-AR" sz="1400" b="1" dirty="0">
                <a:latin typeface="Arial" panose="020B0604020202020204" pitchFamily="34" charset="0"/>
                <a:cs typeface="Arial" panose="020B0604020202020204" pitchFamily="34" charset="0"/>
              </a:rPr>
              <a:t> USÁ LA HERRAMIENTA “ORDEN” PARA UBICAR LAS IMÁGENES POR ENCIMA O POR DEBAJO DE OTRAS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ACCDEE12-E4AB-4CA0-93F7-83F070562FEF}"/>
              </a:ext>
            </a:extLst>
          </p:cNvPr>
          <p:cNvSpPr txBox="1"/>
          <p:nvPr/>
        </p:nvSpPr>
        <p:spPr>
          <a:xfrm>
            <a:off x="-30826" y="702124"/>
            <a:ext cx="759050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AR" sz="3600" u="sng" spc="300" dirty="0">
                <a:latin typeface="Sports Bar" panose="02000500000000000000" pitchFamily="2" charset="0"/>
                <a:cs typeface="Aharoni" panose="02010803020104030203" pitchFamily="2" charset="-79"/>
              </a:rPr>
              <a:t>RECOMENDACIONES GENERALES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483" y="8865829"/>
            <a:ext cx="1630706" cy="163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60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CP">
            <a:extLst>
              <a:ext uri="{FF2B5EF4-FFF2-40B4-BE49-F238E27FC236}">
                <a16:creationId xmlns:a16="http://schemas.microsoft.com/office/drawing/2014/main" id="{47AC8C02-334E-4362-88B8-1341F19381D6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ANTIFAZ</a:t>
            </a:r>
          </a:p>
        </p:txBody>
      </p:sp>
      <p:sp>
        <p:nvSpPr>
          <p:cNvPr id="18" name="FONDO 1">
            <a:extLst>
              <a:ext uri="{FF2B5EF4-FFF2-40B4-BE49-F238E27FC236}">
                <a16:creationId xmlns:a16="http://schemas.microsoft.com/office/drawing/2014/main" id="{00EBAF08-F2BB-44FA-9C34-05E56708148A}"/>
              </a:ext>
            </a:extLst>
          </p:cNvPr>
          <p:cNvSpPr/>
          <p:nvPr/>
        </p:nvSpPr>
        <p:spPr>
          <a:xfrm>
            <a:off x="761697" y="659025"/>
            <a:ext cx="6036280" cy="2959202"/>
          </a:xfrm>
          <a:custGeom>
            <a:avLst/>
            <a:gdLst>
              <a:gd name="connsiteX0" fmla="*/ 5668460 w 6036280"/>
              <a:gd name="connsiteY0" fmla="*/ 1047855 h 2959202"/>
              <a:gd name="connsiteX1" fmla="*/ 5578460 w 6036280"/>
              <a:gd name="connsiteY1" fmla="*/ 1137855 h 2959202"/>
              <a:gd name="connsiteX2" fmla="*/ 5668460 w 6036280"/>
              <a:gd name="connsiteY2" fmla="*/ 1227855 h 2959202"/>
              <a:gd name="connsiteX3" fmla="*/ 5758460 w 6036280"/>
              <a:gd name="connsiteY3" fmla="*/ 1137855 h 2959202"/>
              <a:gd name="connsiteX4" fmla="*/ 5668460 w 6036280"/>
              <a:gd name="connsiteY4" fmla="*/ 1047855 h 2959202"/>
              <a:gd name="connsiteX5" fmla="*/ 368455 w 6036280"/>
              <a:gd name="connsiteY5" fmla="*/ 1047855 h 2959202"/>
              <a:gd name="connsiteX6" fmla="*/ 278455 w 6036280"/>
              <a:gd name="connsiteY6" fmla="*/ 1137855 h 2959202"/>
              <a:gd name="connsiteX7" fmla="*/ 368455 w 6036280"/>
              <a:gd name="connsiteY7" fmla="*/ 1227855 h 2959202"/>
              <a:gd name="connsiteX8" fmla="*/ 458455 w 6036280"/>
              <a:gd name="connsiteY8" fmla="*/ 1137855 h 2959202"/>
              <a:gd name="connsiteX9" fmla="*/ 368455 w 6036280"/>
              <a:gd name="connsiteY9" fmla="*/ 1047855 h 2959202"/>
              <a:gd name="connsiteX10" fmla="*/ 4362308 w 6036280"/>
              <a:gd name="connsiteY10" fmla="*/ 778615 h 2959202"/>
              <a:gd name="connsiteX11" fmla="*/ 3633836 w 6036280"/>
              <a:gd name="connsiteY11" fmla="*/ 1284583 h 2959202"/>
              <a:gd name="connsiteX12" fmla="*/ 4362308 w 6036280"/>
              <a:gd name="connsiteY12" fmla="*/ 1790551 h 2959202"/>
              <a:gd name="connsiteX13" fmla="*/ 5090780 w 6036280"/>
              <a:gd name="connsiteY13" fmla="*/ 1284583 h 2959202"/>
              <a:gd name="connsiteX14" fmla="*/ 4362308 w 6036280"/>
              <a:gd name="connsiteY14" fmla="*/ 778615 h 2959202"/>
              <a:gd name="connsiteX15" fmla="*/ 1673972 w 6036280"/>
              <a:gd name="connsiteY15" fmla="*/ 778615 h 2959202"/>
              <a:gd name="connsiteX16" fmla="*/ 945500 w 6036280"/>
              <a:gd name="connsiteY16" fmla="*/ 1284583 h 2959202"/>
              <a:gd name="connsiteX17" fmla="*/ 1673972 w 6036280"/>
              <a:gd name="connsiteY17" fmla="*/ 1790551 h 2959202"/>
              <a:gd name="connsiteX18" fmla="*/ 2402444 w 6036280"/>
              <a:gd name="connsiteY18" fmla="*/ 1284583 h 2959202"/>
              <a:gd name="connsiteX19" fmla="*/ 1673972 w 6036280"/>
              <a:gd name="connsiteY19" fmla="*/ 778615 h 2959202"/>
              <a:gd name="connsiteX20" fmla="*/ 4196264 w 6036280"/>
              <a:gd name="connsiteY20" fmla="*/ 380 h 2959202"/>
              <a:gd name="connsiteX21" fmla="*/ 4327667 w 6036280"/>
              <a:gd name="connsiteY21" fmla="*/ 917 h 2959202"/>
              <a:gd name="connsiteX22" fmla="*/ 4523852 w 6036280"/>
              <a:gd name="connsiteY22" fmla="*/ 10519 h 2959202"/>
              <a:gd name="connsiteX23" fmla="*/ 6017372 w 6036280"/>
              <a:gd name="connsiteY23" fmla="*/ 1436983 h 2959202"/>
              <a:gd name="connsiteX24" fmla="*/ 4115420 w 6036280"/>
              <a:gd name="connsiteY24" fmla="*/ 2772007 h 2959202"/>
              <a:gd name="connsiteX25" fmla="*/ 3018140 w 6036280"/>
              <a:gd name="connsiteY25" fmla="*/ 2040487 h 2959202"/>
              <a:gd name="connsiteX26" fmla="*/ 1920860 w 6036280"/>
              <a:gd name="connsiteY26" fmla="*/ 2772007 h 2959202"/>
              <a:gd name="connsiteX27" fmla="*/ 18908 w 6036280"/>
              <a:gd name="connsiteY27" fmla="*/ 1436983 h 2959202"/>
              <a:gd name="connsiteX28" fmla="*/ 1512428 w 6036280"/>
              <a:gd name="connsiteY28" fmla="*/ 10519 h 2959202"/>
              <a:gd name="connsiteX29" fmla="*/ 1708613 w 6036280"/>
              <a:gd name="connsiteY29" fmla="*/ 917 h 2959202"/>
              <a:gd name="connsiteX30" fmla="*/ 1857828 w 6036280"/>
              <a:gd name="connsiteY30" fmla="*/ 686 h 2959202"/>
              <a:gd name="connsiteX31" fmla="*/ 2786422 w 6036280"/>
              <a:gd name="connsiteY31" fmla="*/ 32609 h 2959202"/>
              <a:gd name="connsiteX32" fmla="*/ 3249859 w 6036280"/>
              <a:gd name="connsiteY32" fmla="*/ 32609 h 2959202"/>
              <a:gd name="connsiteX33" fmla="*/ 4196264 w 6036280"/>
              <a:gd name="connsiteY33" fmla="*/ 380 h 295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36280" h="2959202">
                <a:moveTo>
                  <a:pt x="5668460" y="1047855"/>
                </a:moveTo>
                <a:cubicBezTo>
                  <a:pt x="5618754" y="1047855"/>
                  <a:pt x="5578460" y="1088149"/>
                  <a:pt x="5578460" y="1137855"/>
                </a:cubicBezTo>
                <a:cubicBezTo>
                  <a:pt x="5578460" y="1187561"/>
                  <a:pt x="5618754" y="1227855"/>
                  <a:pt x="5668460" y="1227855"/>
                </a:cubicBezTo>
                <a:cubicBezTo>
                  <a:pt x="5718166" y="1227855"/>
                  <a:pt x="5758460" y="1187561"/>
                  <a:pt x="5758460" y="1137855"/>
                </a:cubicBezTo>
                <a:cubicBezTo>
                  <a:pt x="5758460" y="1088149"/>
                  <a:pt x="5718166" y="1047855"/>
                  <a:pt x="5668460" y="1047855"/>
                </a:cubicBezTo>
                <a:close/>
                <a:moveTo>
                  <a:pt x="368455" y="1047855"/>
                </a:moveTo>
                <a:cubicBezTo>
                  <a:pt x="318749" y="1047855"/>
                  <a:pt x="278455" y="1088149"/>
                  <a:pt x="278455" y="1137855"/>
                </a:cubicBezTo>
                <a:cubicBezTo>
                  <a:pt x="278455" y="1187561"/>
                  <a:pt x="318749" y="1227855"/>
                  <a:pt x="368455" y="1227855"/>
                </a:cubicBezTo>
                <a:cubicBezTo>
                  <a:pt x="418161" y="1227855"/>
                  <a:pt x="458455" y="1187561"/>
                  <a:pt x="458455" y="1137855"/>
                </a:cubicBezTo>
                <a:cubicBezTo>
                  <a:pt x="458455" y="1088149"/>
                  <a:pt x="418161" y="1047855"/>
                  <a:pt x="368455" y="1047855"/>
                </a:cubicBezTo>
                <a:close/>
                <a:moveTo>
                  <a:pt x="4362308" y="778615"/>
                </a:moveTo>
                <a:cubicBezTo>
                  <a:pt x="3959984" y="778615"/>
                  <a:pt x="3633836" y="1005145"/>
                  <a:pt x="3633836" y="1284583"/>
                </a:cubicBezTo>
                <a:cubicBezTo>
                  <a:pt x="3633836" y="1564021"/>
                  <a:pt x="3959984" y="1790551"/>
                  <a:pt x="4362308" y="1790551"/>
                </a:cubicBezTo>
                <a:cubicBezTo>
                  <a:pt x="4764632" y="1790551"/>
                  <a:pt x="5090780" y="1564021"/>
                  <a:pt x="5090780" y="1284583"/>
                </a:cubicBezTo>
                <a:cubicBezTo>
                  <a:pt x="5090780" y="1005145"/>
                  <a:pt x="4764632" y="778615"/>
                  <a:pt x="4362308" y="778615"/>
                </a:cubicBezTo>
                <a:close/>
                <a:moveTo>
                  <a:pt x="1673972" y="778615"/>
                </a:moveTo>
                <a:cubicBezTo>
                  <a:pt x="1271648" y="778615"/>
                  <a:pt x="945500" y="1005145"/>
                  <a:pt x="945500" y="1284583"/>
                </a:cubicBezTo>
                <a:cubicBezTo>
                  <a:pt x="945500" y="1564021"/>
                  <a:pt x="1271648" y="1790551"/>
                  <a:pt x="1673972" y="1790551"/>
                </a:cubicBezTo>
                <a:cubicBezTo>
                  <a:pt x="2076296" y="1790551"/>
                  <a:pt x="2402444" y="1564021"/>
                  <a:pt x="2402444" y="1284583"/>
                </a:cubicBezTo>
                <a:cubicBezTo>
                  <a:pt x="2402444" y="1005145"/>
                  <a:pt x="2076296" y="778615"/>
                  <a:pt x="1673972" y="778615"/>
                </a:cubicBezTo>
                <a:close/>
                <a:moveTo>
                  <a:pt x="4196264" y="380"/>
                </a:moveTo>
                <a:cubicBezTo>
                  <a:pt x="4238060" y="-235"/>
                  <a:pt x="4281552" y="-139"/>
                  <a:pt x="4327667" y="917"/>
                </a:cubicBezTo>
                <a:cubicBezTo>
                  <a:pt x="4387898" y="2296"/>
                  <a:pt x="4452605" y="5312"/>
                  <a:pt x="4523852" y="10519"/>
                </a:cubicBezTo>
                <a:cubicBezTo>
                  <a:pt x="5710540" y="53191"/>
                  <a:pt x="5995020" y="1119991"/>
                  <a:pt x="6017372" y="1436983"/>
                </a:cubicBezTo>
                <a:cubicBezTo>
                  <a:pt x="6157580" y="2272135"/>
                  <a:pt x="5517500" y="3412087"/>
                  <a:pt x="4115420" y="2772007"/>
                </a:cubicBezTo>
                <a:cubicBezTo>
                  <a:pt x="3664316" y="2546455"/>
                  <a:pt x="3518012" y="2040487"/>
                  <a:pt x="3018140" y="2040487"/>
                </a:cubicBezTo>
                <a:cubicBezTo>
                  <a:pt x="2518268" y="2040487"/>
                  <a:pt x="2371964" y="2546455"/>
                  <a:pt x="1920860" y="2772007"/>
                </a:cubicBezTo>
                <a:cubicBezTo>
                  <a:pt x="518780" y="3412087"/>
                  <a:pt x="-121300" y="2272135"/>
                  <a:pt x="18908" y="1436983"/>
                </a:cubicBezTo>
                <a:cubicBezTo>
                  <a:pt x="41260" y="1119991"/>
                  <a:pt x="325740" y="53191"/>
                  <a:pt x="1512428" y="10519"/>
                </a:cubicBezTo>
                <a:cubicBezTo>
                  <a:pt x="1583675" y="5312"/>
                  <a:pt x="1648382" y="2296"/>
                  <a:pt x="1708613" y="917"/>
                </a:cubicBezTo>
                <a:cubicBezTo>
                  <a:pt x="1761316" y="-290"/>
                  <a:pt x="1810593" y="-243"/>
                  <a:pt x="1857828" y="686"/>
                </a:cubicBezTo>
                <a:cubicBezTo>
                  <a:pt x="2141236" y="6261"/>
                  <a:pt x="2351128" y="43607"/>
                  <a:pt x="2786422" y="32609"/>
                </a:cubicBezTo>
                <a:lnTo>
                  <a:pt x="3249859" y="32609"/>
                </a:lnTo>
                <a:cubicBezTo>
                  <a:pt x="3694222" y="43836"/>
                  <a:pt x="3903692" y="4684"/>
                  <a:pt x="4196264" y="38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xy" algn="tl"/>
          </a:blip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ONDO 2">
            <a:extLst>
              <a:ext uri="{FF2B5EF4-FFF2-40B4-BE49-F238E27FC236}">
                <a16:creationId xmlns:a16="http://schemas.microsoft.com/office/drawing/2014/main" id="{00EBAF08-F2BB-44FA-9C34-05E56708148A}"/>
              </a:ext>
            </a:extLst>
          </p:cNvPr>
          <p:cNvSpPr/>
          <p:nvPr/>
        </p:nvSpPr>
        <p:spPr>
          <a:xfrm>
            <a:off x="761697" y="3969475"/>
            <a:ext cx="6036280" cy="2959202"/>
          </a:xfrm>
          <a:custGeom>
            <a:avLst/>
            <a:gdLst>
              <a:gd name="connsiteX0" fmla="*/ 5668460 w 6036280"/>
              <a:gd name="connsiteY0" fmla="*/ 1047855 h 2959202"/>
              <a:gd name="connsiteX1" fmla="*/ 5578460 w 6036280"/>
              <a:gd name="connsiteY1" fmla="*/ 1137855 h 2959202"/>
              <a:gd name="connsiteX2" fmla="*/ 5668460 w 6036280"/>
              <a:gd name="connsiteY2" fmla="*/ 1227855 h 2959202"/>
              <a:gd name="connsiteX3" fmla="*/ 5758460 w 6036280"/>
              <a:gd name="connsiteY3" fmla="*/ 1137855 h 2959202"/>
              <a:gd name="connsiteX4" fmla="*/ 5668460 w 6036280"/>
              <a:gd name="connsiteY4" fmla="*/ 1047855 h 2959202"/>
              <a:gd name="connsiteX5" fmla="*/ 368455 w 6036280"/>
              <a:gd name="connsiteY5" fmla="*/ 1047855 h 2959202"/>
              <a:gd name="connsiteX6" fmla="*/ 278455 w 6036280"/>
              <a:gd name="connsiteY6" fmla="*/ 1137855 h 2959202"/>
              <a:gd name="connsiteX7" fmla="*/ 368455 w 6036280"/>
              <a:gd name="connsiteY7" fmla="*/ 1227855 h 2959202"/>
              <a:gd name="connsiteX8" fmla="*/ 458455 w 6036280"/>
              <a:gd name="connsiteY8" fmla="*/ 1137855 h 2959202"/>
              <a:gd name="connsiteX9" fmla="*/ 368455 w 6036280"/>
              <a:gd name="connsiteY9" fmla="*/ 1047855 h 2959202"/>
              <a:gd name="connsiteX10" fmla="*/ 4362308 w 6036280"/>
              <a:gd name="connsiteY10" fmla="*/ 778615 h 2959202"/>
              <a:gd name="connsiteX11" fmla="*/ 3633836 w 6036280"/>
              <a:gd name="connsiteY11" fmla="*/ 1284583 h 2959202"/>
              <a:gd name="connsiteX12" fmla="*/ 4362308 w 6036280"/>
              <a:gd name="connsiteY12" fmla="*/ 1790551 h 2959202"/>
              <a:gd name="connsiteX13" fmla="*/ 5090780 w 6036280"/>
              <a:gd name="connsiteY13" fmla="*/ 1284583 h 2959202"/>
              <a:gd name="connsiteX14" fmla="*/ 4362308 w 6036280"/>
              <a:gd name="connsiteY14" fmla="*/ 778615 h 2959202"/>
              <a:gd name="connsiteX15" fmla="*/ 1673972 w 6036280"/>
              <a:gd name="connsiteY15" fmla="*/ 778615 h 2959202"/>
              <a:gd name="connsiteX16" fmla="*/ 945500 w 6036280"/>
              <a:gd name="connsiteY16" fmla="*/ 1284583 h 2959202"/>
              <a:gd name="connsiteX17" fmla="*/ 1673972 w 6036280"/>
              <a:gd name="connsiteY17" fmla="*/ 1790551 h 2959202"/>
              <a:gd name="connsiteX18" fmla="*/ 2402444 w 6036280"/>
              <a:gd name="connsiteY18" fmla="*/ 1284583 h 2959202"/>
              <a:gd name="connsiteX19" fmla="*/ 1673972 w 6036280"/>
              <a:gd name="connsiteY19" fmla="*/ 778615 h 2959202"/>
              <a:gd name="connsiteX20" fmla="*/ 4196264 w 6036280"/>
              <a:gd name="connsiteY20" fmla="*/ 380 h 2959202"/>
              <a:gd name="connsiteX21" fmla="*/ 4327667 w 6036280"/>
              <a:gd name="connsiteY21" fmla="*/ 917 h 2959202"/>
              <a:gd name="connsiteX22" fmla="*/ 4523852 w 6036280"/>
              <a:gd name="connsiteY22" fmla="*/ 10519 h 2959202"/>
              <a:gd name="connsiteX23" fmla="*/ 6017372 w 6036280"/>
              <a:gd name="connsiteY23" fmla="*/ 1436983 h 2959202"/>
              <a:gd name="connsiteX24" fmla="*/ 4115420 w 6036280"/>
              <a:gd name="connsiteY24" fmla="*/ 2772007 h 2959202"/>
              <a:gd name="connsiteX25" fmla="*/ 3018140 w 6036280"/>
              <a:gd name="connsiteY25" fmla="*/ 2040487 h 2959202"/>
              <a:gd name="connsiteX26" fmla="*/ 1920860 w 6036280"/>
              <a:gd name="connsiteY26" fmla="*/ 2772007 h 2959202"/>
              <a:gd name="connsiteX27" fmla="*/ 18908 w 6036280"/>
              <a:gd name="connsiteY27" fmla="*/ 1436983 h 2959202"/>
              <a:gd name="connsiteX28" fmla="*/ 1512428 w 6036280"/>
              <a:gd name="connsiteY28" fmla="*/ 10519 h 2959202"/>
              <a:gd name="connsiteX29" fmla="*/ 1708613 w 6036280"/>
              <a:gd name="connsiteY29" fmla="*/ 917 h 2959202"/>
              <a:gd name="connsiteX30" fmla="*/ 1857828 w 6036280"/>
              <a:gd name="connsiteY30" fmla="*/ 686 h 2959202"/>
              <a:gd name="connsiteX31" fmla="*/ 2786422 w 6036280"/>
              <a:gd name="connsiteY31" fmla="*/ 32609 h 2959202"/>
              <a:gd name="connsiteX32" fmla="*/ 3249859 w 6036280"/>
              <a:gd name="connsiteY32" fmla="*/ 32609 h 2959202"/>
              <a:gd name="connsiteX33" fmla="*/ 4196264 w 6036280"/>
              <a:gd name="connsiteY33" fmla="*/ 380 h 295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36280" h="2959202">
                <a:moveTo>
                  <a:pt x="5668460" y="1047855"/>
                </a:moveTo>
                <a:cubicBezTo>
                  <a:pt x="5618754" y="1047855"/>
                  <a:pt x="5578460" y="1088149"/>
                  <a:pt x="5578460" y="1137855"/>
                </a:cubicBezTo>
                <a:cubicBezTo>
                  <a:pt x="5578460" y="1187561"/>
                  <a:pt x="5618754" y="1227855"/>
                  <a:pt x="5668460" y="1227855"/>
                </a:cubicBezTo>
                <a:cubicBezTo>
                  <a:pt x="5718166" y="1227855"/>
                  <a:pt x="5758460" y="1187561"/>
                  <a:pt x="5758460" y="1137855"/>
                </a:cubicBezTo>
                <a:cubicBezTo>
                  <a:pt x="5758460" y="1088149"/>
                  <a:pt x="5718166" y="1047855"/>
                  <a:pt x="5668460" y="1047855"/>
                </a:cubicBezTo>
                <a:close/>
                <a:moveTo>
                  <a:pt x="368455" y="1047855"/>
                </a:moveTo>
                <a:cubicBezTo>
                  <a:pt x="318749" y="1047855"/>
                  <a:pt x="278455" y="1088149"/>
                  <a:pt x="278455" y="1137855"/>
                </a:cubicBezTo>
                <a:cubicBezTo>
                  <a:pt x="278455" y="1187561"/>
                  <a:pt x="318749" y="1227855"/>
                  <a:pt x="368455" y="1227855"/>
                </a:cubicBezTo>
                <a:cubicBezTo>
                  <a:pt x="418161" y="1227855"/>
                  <a:pt x="458455" y="1187561"/>
                  <a:pt x="458455" y="1137855"/>
                </a:cubicBezTo>
                <a:cubicBezTo>
                  <a:pt x="458455" y="1088149"/>
                  <a:pt x="418161" y="1047855"/>
                  <a:pt x="368455" y="1047855"/>
                </a:cubicBezTo>
                <a:close/>
                <a:moveTo>
                  <a:pt x="4362308" y="778615"/>
                </a:moveTo>
                <a:cubicBezTo>
                  <a:pt x="3959984" y="778615"/>
                  <a:pt x="3633836" y="1005145"/>
                  <a:pt x="3633836" y="1284583"/>
                </a:cubicBezTo>
                <a:cubicBezTo>
                  <a:pt x="3633836" y="1564021"/>
                  <a:pt x="3959984" y="1790551"/>
                  <a:pt x="4362308" y="1790551"/>
                </a:cubicBezTo>
                <a:cubicBezTo>
                  <a:pt x="4764632" y="1790551"/>
                  <a:pt x="5090780" y="1564021"/>
                  <a:pt x="5090780" y="1284583"/>
                </a:cubicBezTo>
                <a:cubicBezTo>
                  <a:pt x="5090780" y="1005145"/>
                  <a:pt x="4764632" y="778615"/>
                  <a:pt x="4362308" y="778615"/>
                </a:cubicBezTo>
                <a:close/>
                <a:moveTo>
                  <a:pt x="1673972" y="778615"/>
                </a:moveTo>
                <a:cubicBezTo>
                  <a:pt x="1271648" y="778615"/>
                  <a:pt x="945500" y="1005145"/>
                  <a:pt x="945500" y="1284583"/>
                </a:cubicBezTo>
                <a:cubicBezTo>
                  <a:pt x="945500" y="1564021"/>
                  <a:pt x="1271648" y="1790551"/>
                  <a:pt x="1673972" y="1790551"/>
                </a:cubicBezTo>
                <a:cubicBezTo>
                  <a:pt x="2076296" y="1790551"/>
                  <a:pt x="2402444" y="1564021"/>
                  <a:pt x="2402444" y="1284583"/>
                </a:cubicBezTo>
                <a:cubicBezTo>
                  <a:pt x="2402444" y="1005145"/>
                  <a:pt x="2076296" y="778615"/>
                  <a:pt x="1673972" y="778615"/>
                </a:cubicBezTo>
                <a:close/>
                <a:moveTo>
                  <a:pt x="4196264" y="380"/>
                </a:moveTo>
                <a:cubicBezTo>
                  <a:pt x="4238060" y="-235"/>
                  <a:pt x="4281552" y="-139"/>
                  <a:pt x="4327667" y="917"/>
                </a:cubicBezTo>
                <a:cubicBezTo>
                  <a:pt x="4387898" y="2296"/>
                  <a:pt x="4452605" y="5312"/>
                  <a:pt x="4523852" y="10519"/>
                </a:cubicBezTo>
                <a:cubicBezTo>
                  <a:pt x="5710540" y="53191"/>
                  <a:pt x="5995020" y="1119991"/>
                  <a:pt x="6017372" y="1436983"/>
                </a:cubicBezTo>
                <a:cubicBezTo>
                  <a:pt x="6157580" y="2272135"/>
                  <a:pt x="5517500" y="3412087"/>
                  <a:pt x="4115420" y="2772007"/>
                </a:cubicBezTo>
                <a:cubicBezTo>
                  <a:pt x="3664316" y="2546455"/>
                  <a:pt x="3518012" y="2040487"/>
                  <a:pt x="3018140" y="2040487"/>
                </a:cubicBezTo>
                <a:cubicBezTo>
                  <a:pt x="2518268" y="2040487"/>
                  <a:pt x="2371964" y="2546455"/>
                  <a:pt x="1920860" y="2772007"/>
                </a:cubicBezTo>
                <a:cubicBezTo>
                  <a:pt x="518780" y="3412087"/>
                  <a:pt x="-121300" y="2272135"/>
                  <a:pt x="18908" y="1436983"/>
                </a:cubicBezTo>
                <a:cubicBezTo>
                  <a:pt x="41260" y="1119991"/>
                  <a:pt x="325740" y="53191"/>
                  <a:pt x="1512428" y="10519"/>
                </a:cubicBezTo>
                <a:cubicBezTo>
                  <a:pt x="1583675" y="5312"/>
                  <a:pt x="1648382" y="2296"/>
                  <a:pt x="1708613" y="917"/>
                </a:cubicBezTo>
                <a:cubicBezTo>
                  <a:pt x="1761316" y="-290"/>
                  <a:pt x="1810593" y="-243"/>
                  <a:pt x="1857828" y="686"/>
                </a:cubicBezTo>
                <a:cubicBezTo>
                  <a:pt x="2141236" y="6261"/>
                  <a:pt x="2351128" y="43607"/>
                  <a:pt x="2786422" y="32609"/>
                </a:cubicBezTo>
                <a:lnTo>
                  <a:pt x="3249859" y="32609"/>
                </a:lnTo>
                <a:cubicBezTo>
                  <a:pt x="3694222" y="43836"/>
                  <a:pt x="3903692" y="4684"/>
                  <a:pt x="4196264" y="380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xy" algn="tl"/>
          </a:blip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ONDO 3">
            <a:extLst>
              <a:ext uri="{FF2B5EF4-FFF2-40B4-BE49-F238E27FC236}">
                <a16:creationId xmlns:a16="http://schemas.microsoft.com/office/drawing/2014/main" id="{00EBAF08-F2BB-44FA-9C34-05E56708148A}"/>
              </a:ext>
            </a:extLst>
          </p:cNvPr>
          <p:cNvSpPr/>
          <p:nvPr/>
        </p:nvSpPr>
        <p:spPr>
          <a:xfrm>
            <a:off x="761697" y="7279925"/>
            <a:ext cx="6036280" cy="2959202"/>
          </a:xfrm>
          <a:custGeom>
            <a:avLst/>
            <a:gdLst>
              <a:gd name="connsiteX0" fmla="*/ 5668460 w 6036280"/>
              <a:gd name="connsiteY0" fmla="*/ 1047855 h 2959202"/>
              <a:gd name="connsiteX1" fmla="*/ 5578460 w 6036280"/>
              <a:gd name="connsiteY1" fmla="*/ 1137855 h 2959202"/>
              <a:gd name="connsiteX2" fmla="*/ 5668460 w 6036280"/>
              <a:gd name="connsiteY2" fmla="*/ 1227855 h 2959202"/>
              <a:gd name="connsiteX3" fmla="*/ 5758460 w 6036280"/>
              <a:gd name="connsiteY3" fmla="*/ 1137855 h 2959202"/>
              <a:gd name="connsiteX4" fmla="*/ 5668460 w 6036280"/>
              <a:gd name="connsiteY4" fmla="*/ 1047855 h 2959202"/>
              <a:gd name="connsiteX5" fmla="*/ 368455 w 6036280"/>
              <a:gd name="connsiteY5" fmla="*/ 1047855 h 2959202"/>
              <a:gd name="connsiteX6" fmla="*/ 278455 w 6036280"/>
              <a:gd name="connsiteY6" fmla="*/ 1137855 h 2959202"/>
              <a:gd name="connsiteX7" fmla="*/ 368455 w 6036280"/>
              <a:gd name="connsiteY7" fmla="*/ 1227855 h 2959202"/>
              <a:gd name="connsiteX8" fmla="*/ 458455 w 6036280"/>
              <a:gd name="connsiteY8" fmla="*/ 1137855 h 2959202"/>
              <a:gd name="connsiteX9" fmla="*/ 368455 w 6036280"/>
              <a:gd name="connsiteY9" fmla="*/ 1047855 h 2959202"/>
              <a:gd name="connsiteX10" fmla="*/ 4362308 w 6036280"/>
              <a:gd name="connsiteY10" fmla="*/ 778615 h 2959202"/>
              <a:gd name="connsiteX11" fmla="*/ 3633836 w 6036280"/>
              <a:gd name="connsiteY11" fmla="*/ 1284583 h 2959202"/>
              <a:gd name="connsiteX12" fmla="*/ 4362308 w 6036280"/>
              <a:gd name="connsiteY12" fmla="*/ 1790551 h 2959202"/>
              <a:gd name="connsiteX13" fmla="*/ 5090780 w 6036280"/>
              <a:gd name="connsiteY13" fmla="*/ 1284583 h 2959202"/>
              <a:gd name="connsiteX14" fmla="*/ 4362308 w 6036280"/>
              <a:gd name="connsiteY14" fmla="*/ 778615 h 2959202"/>
              <a:gd name="connsiteX15" fmla="*/ 1673972 w 6036280"/>
              <a:gd name="connsiteY15" fmla="*/ 778615 h 2959202"/>
              <a:gd name="connsiteX16" fmla="*/ 945500 w 6036280"/>
              <a:gd name="connsiteY16" fmla="*/ 1284583 h 2959202"/>
              <a:gd name="connsiteX17" fmla="*/ 1673972 w 6036280"/>
              <a:gd name="connsiteY17" fmla="*/ 1790551 h 2959202"/>
              <a:gd name="connsiteX18" fmla="*/ 2402444 w 6036280"/>
              <a:gd name="connsiteY18" fmla="*/ 1284583 h 2959202"/>
              <a:gd name="connsiteX19" fmla="*/ 1673972 w 6036280"/>
              <a:gd name="connsiteY19" fmla="*/ 778615 h 2959202"/>
              <a:gd name="connsiteX20" fmla="*/ 4196264 w 6036280"/>
              <a:gd name="connsiteY20" fmla="*/ 380 h 2959202"/>
              <a:gd name="connsiteX21" fmla="*/ 4327667 w 6036280"/>
              <a:gd name="connsiteY21" fmla="*/ 917 h 2959202"/>
              <a:gd name="connsiteX22" fmla="*/ 4523852 w 6036280"/>
              <a:gd name="connsiteY22" fmla="*/ 10519 h 2959202"/>
              <a:gd name="connsiteX23" fmla="*/ 6017372 w 6036280"/>
              <a:gd name="connsiteY23" fmla="*/ 1436983 h 2959202"/>
              <a:gd name="connsiteX24" fmla="*/ 4115420 w 6036280"/>
              <a:gd name="connsiteY24" fmla="*/ 2772007 h 2959202"/>
              <a:gd name="connsiteX25" fmla="*/ 3018140 w 6036280"/>
              <a:gd name="connsiteY25" fmla="*/ 2040487 h 2959202"/>
              <a:gd name="connsiteX26" fmla="*/ 1920860 w 6036280"/>
              <a:gd name="connsiteY26" fmla="*/ 2772007 h 2959202"/>
              <a:gd name="connsiteX27" fmla="*/ 18908 w 6036280"/>
              <a:gd name="connsiteY27" fmla="*/ 1436983 h 2959202"/>
              <a:gd name="connsiteX28" fmla="*/ 1512428 w 6036280"/>
              <a:gd name="connsiteY28" fmla="*/ 10519 h 2959202"/>
              <a:gd name="connsiteX29" fmla="*/ 1708613 w 6036280"/>
              <a:gd name="connsiteY29" fmla="*/ 917 h 2959202"/>
              <a:gd name="connsiteX30" fmla="*/ 1857828 w 6036280"/>
              <a:gd name="connsiteY30" fmla="*/ 686 h 2959202"/>
              <a:gd name="connsiteX31" fmla="*/ 2786422 w 6036280"/>
              <a:gd name="connsiteY31" fmla="*/ 32609 h 2959202"/>
              <a:gd name="connsiteX32" fmla="*/ 3249859 w 6036280"/>
              <a:gd name="connsiteY32" fmla="*/ 32609 h 2959202"/>
              <a:gd name="connsiteX33" fmla="*/ 4196264 w 6036280"/>
              <a:gd name="connsiteY33" fmla="*/ 380 h 295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36280" h="2959202">
                <a:moveTo>
                  <a:pt x="5668460" y="1047855"/>
                </a:moveTo>
                <a:cubicBezTo>
                  <a:pt x="5618754" y="1047855"/>
                  <a:pt x="5578460" y="1088149"/>
                  <a:pt x="5578460" y="1137855"/>
                </a:cubicBezTo>
                <a:cubicBezTo>
                  <a:pt x="5578460" y="1187561"/>
                  <a:pt x="5618754" y="1227855"/>
                  <a:pt x="5668460" y="1227855"/>
                </a:cubicBezTo>
                <a:cubicBezTo>
                  <a:pt x="5718166" y="1227855"/>
                  <a:pt x="5758460" y="1187561"/>
                  <a:pt x="5758460" y="1137855"/>
                </a:cubicBezTo>
                <a:cubicBezTo>
                  <a:pt x="5758460" y="1088149"/>
                  <a:pt x="5718166" y="1047855"/>
                  <a:pt x="5668460" y="1047855"/>
                </a:cubicBezTo>
                <a:close/>
                <a:moveTo>
                  <a:pt x="368455" y="1047855"/>
                </a:moveTo>
                <a:cubicBezTo>
                  <a:pt x="318749" y="1047855"/>
                  <a:pt x="278455" y="1088149"/>
                  <a:pt x="278455" y="1137855"/>
                </a:cubicBezTo>
                <a:cubicBezTo>
                  <a:pt x="278455" y="1187561"/>
                  <a:pt x="318749" y="1227855"/>
                  <a:pt x="368455" y="1227855"/>
                </a:cubicBezTo>
                <a:cubicBezTo>
                  <a:pt x="418161" y="1227855"/>
                  <a:pt x="458455" y="1187561"/>
                  <a:pt x="458455" y="1137855"/>
                </a:cubicBezTo>
                <a:cubicBezTo>
                  <a:pt x="458455" y="1088149"/>
                  <a:pt x="418161" y="1047855"/>
                  <a:pt x="368455" y="1047855"/>
                </a:cubicBezTo>
                <a:close/>
                <a:moveTo>
                  <a:pt x="4362308" y="778615"/>
                </a:moveTo>
                <a:cubicBezTo>
                  <a:pt x="3959984" y="778615"/>
                  <a:pt x="3633836" y="1005145"/>
                  <a:pt x="3633836" y="1284583"/>
                </a:cubicBezTo>
                <a:cubicBezTo>
                  <a:pt x="3633836" y="1564021"/>
                  <a:pt x="3959984" y="1790551"/>
                  <a:pt x="4362308" y="1790551"/>
                </a:cubicBezTo>
                <a:cubicBezTo>
                  <a:pt x="4764632" y="1790551"/>
                  <a:pt x="5090780" y="1564021"/>
                  <a:pt x="5090780" y="1284583"/>
                </a:cubicBezTo>
                <a:cubicBezTo>
                  <a:pt x="5090780" y="1005145"/>
                  <a:pt x="4764632" y="778615"/>
                  <a:pt x="4362308" y="778615"/>
                </a:cubicBezTo>
                <a:close/>
                <a:moveTo>
                  <a:pt x="1673972" y="778615"/>
                </a:moveTo>
                <a:cubicBezTo>
                  <a:pt x="1271648" y="778615"/>
                  <a:pt x="945500" y="1005145"/>
                  <a:pt x="945500" y="1284583"/>
                </a:cubicBezTo>
                <a:cubicBezTo>
                  <a:pt x="945500" y="1564021"/>
                  <a:pt x="1271648" y="1790551"/>
                  <a:pt x="1673972" y="1790551"/>
                </a:cubicBezTo>
                <a:cubicBezTo>
                  <a:pt x="2076296" y="1790551"/>
                  <a:pt x="2402444" y="1564021"/>
                  <a:pt x="2402444" y="1284583"/>
                </a:cubicBezTo>
                <a:cubicBezTo>
                  <a:pt x="2402444" y="1005145"/>
                  <a:pt x="2076296" y="778615"/>
                  <a:pt x="1673972" y="778615"/>
                </a:cubicBezTo>
                <a:close/>
                <a:moveTo>
                  <a:pt x="4196264" y="380"/>
                </a:moveTo>
                <a:cubicBezTo>
                  <a:pt x="4238060" y="-235"/>
                  <a:pt x="4281552" y="-139"/>
                  <a:pt x="4327667" y="917"/>
                </a:cubicBezTo>
                <a:cubicBezTo>
                  <a:pt x="4387898" y="2296"/>
                  <a:pt x="4452605" y="5312"/>
                  <a:pt x="4523852" y="10519"/>
                </a:cubicBezTo>
                <a:cubicBezTo>
                  <a:pt x="5710540" y="53191"/>
                  <a:pt x="5995020" y="1119991"/>
                  <a:pt x="6017372" y="1436983"/>
                </a:cubicBezTo>
                <a:cubicBezTo>
                  <a:pt x="6157580" y="2272135"/>
                  <a:pt x="5517500" y="3412087"/>
                  <a:pt x="4115420" y="2772007"/>
                </a:cubicBezTo>
                <a:cubicBezTo>
                  <a:pt x="3664316" y="2546455"/>
                  <a:pt x="3518012" y="2040487"/>
                  <a:pt x="3018140" y="2040487"/>
                </a:cubicBezTo>
                <a:cubicBezTo>
                  <a:pt x="2518268" y="2040487"/>
                  <a:pt x="2371964" y="2546455"/>
                  <a:pt x="1920860" y="2772007"/>
                </a:cubicBezTo>
                <a:cubicBezTo>
                  <a:pt x="518780" y="3412087"/>
                  <a:pt x="-121300" y="2272135"/>
                  <a:pt x="18908" y="1436983"/>
                </a:cubicBezTo>
                <a:cubicBezTo>
                  <a:pt x="41260" y="1119991"/>
                  <a:pt x="325740" y="53191"/>
                  <a:pt x="1512428" y="10519"/>
                </a:cubicBezTo>
                <a:cubicBezTo>
                  <a:pt x="1583675" y="5312"/>
                  <a:pt x="1648382" y="2296"/>
                  <a:pt x="1708613" y="917"/>
                </a:cubicBezTo>
                <a:cubicBezTo>
                  <a:pt x="1761316" y="-290"/>
                  <a:pt x="1810593" y="-243"/>
                  <a:pt x="1857828" y="686"/>
                </a:cubicBezTo>
                <a:cubicBezTo>
                  <a:pt x="2141236" y="6261"/>
                  <a:pt x="2351128" y="43607"/>
                  <a:pt x="2786422" y="32609"/>
                </a:cubicBezTo>
                <a:lnTo>
                  <a:pt x="3249859" y="32609"/>
                </a:lnTo>
                <a:cubicBezTo>
                  <a:pt x="3694222" y="43836"/>
                  <a:pt x="3903692" y="4684"/>
                  <a:pt x="4196264" y="380"/>
                </a:cubicBezTo>
                <a:close/>
              </a:path>
            </a:pathLst>
          </a:custGeom>
          <a:blipFill dpi="0" rotWithShape="1">
            <a:blip r:embed="rId4"/>
            <a:srcRect/>
            <a:tile tx="0" ty="0" sx="100000" sy="100000" flip="xy" algn="tl"/>
          </a:blip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93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CP">
            <a:extLst>
              <a:ext uri="{FF2B5EF4-FFF2-40B4-BE49-F238E27FC236}">
                <a16:creationId xmlns:a16="http://schemas.microsoft.com/office/drawing/2014/main" id="{7E80ACB7-264E-4125-858B-05F2DC4D5EA4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GORRITO</a:t>
            </a:r>
          </a:p>
        </p:txBody>
      </p:sp>
      <p:sp>
        <p:nvSpPr>
          <p:cNvPr id="5" name="FONDO 2">
            <a:extLst>
              <a:ext uri="{FF2B5EF4-FFF2-40B4-BE49-F238E27FC236}">
                <a16:creationId xmlns:a16="http://schemas.microsoft.com/office/drawing/2014/main" id="{2726ABB1-135A-ED84-C2FE-B6F3EB3CE0EF}"/>
              </a:ext>
            </a:extLst>
          </p:cNvPr>
          <p:cNvSpPr/>
          <p:nvPr/>
        </p:nvSpPr>
        <p:spPr>
          <a:xfrm rot="14939288">
            <a:off x="-668890" y="2465906"/>
            <a:ext cx="8897457" cy="5760000"/>
          </a:xfrm>
          <a:custGeom>
            <a:avLst/>
            <a:gdLst>
              <a:gd name="connsiteX0" fmla="*/ 5175847 w 8391360"/>
              <a:gd name="connsiteY0" fmla="*/ 702629 h 5432365"/>
              <a:gd name="connsiteX1" fmla="*/ 8391360 w 8391360"/>
              <a:gd name="connsiteY1" fmla="*/ 3812883 h 5432365"/>
              <a:gd name="connsiteX2" fmla="*/ 6429735 w 8391360"/>
              <a:gd name="connsiteY2" fmla="*/ 5118252 h 5432365"/>
              <a:gd name="connsiteX3" fmla="*/ 4071013 w 8391360"/>
              <a:gd name="connsiteY3" fmla="*/ 5391331 h 5432365"/>
              <a:gd name="connsiteX4" fmla="*/ 1843037 w 8391360"/>
              <a:gd name="connsiteY4" fmla="*/ 4426724 h 5432365"/>
              <a:gd name="connsiteX5" fmla="*/ 403357 w 8391360"/>
              <a:gd name="connsiteY5" fmla="*/ 2531418 h 5432365"/>
              <a:gd name="connsiteX6" fmla="*/ 0 w 8391360"/>
              <a:gd name="connsiteY6" fmla="*/ 417422 h 5432365"/>
              <a:gd name="connsiteX7" fmla="*/ 1023270 w 8391360"/>
              <a:gd name="connsiteY7" fmla="*/ 428430 h 5432365"/>
              <a:gd name="connsiteX8" fmla="*/ 999347 w 8391360"/>
              <a:gd name="connsiteY8" fmla="*/ 419254 h 5432365"/>
              <a:gd name="connsiteX9" fmla="*/ 856336 w 8391360"/>
              <a:gd name="connsiteY9" fmla="*/ 229198 h 5432365"/>
              <a:gd name="connsiteX10" fmla="*/ 1180687 w 8391360"/>
              <a:gd name="connsiteY10" fmla="*/ 0 h 5432365"/>
              <a:gd name="connsiteX11" fmla="*/ 2548093 w 8391360"/>
              <a:gd name="connsiteY11" fmla="*/ 0 h 5432365"/>
              <a:gd name="connsiteX12" fmla="*/ 2872443 w 8391360"/>
              <a:gd name="connsiteY12" fmla="*/ 229198 h 5432365"/>
              <a:gd name="connsiteX13" fmla="*/ 2674337 w 8391360"/>
              <a:gd name="connsiteY13" fmla="*/ 440386 h 5432365"/>
              <a:gd name="connsiteX14" fmla="*/ 2649108 w 8391360"/>
              <a:gd name="connsiteY14" fmla="*/ 445920 h 5432365"/>
              <a:gd name="connsiteX15" fmla="*/ 4421373 w 8391360"/>
              <a:gd name="connsiteY15" fmla="*/ 464985 h 5432365"/>
              <a:gd name="connsiteX16" fmla="*/ 4742493 w 8391360"/>
              <a:gd name="connsiteY16" fmla="*/ 833211 h 5432365"/>
              <a:gd name="connsiteX17" fmla="*/ 5175847 w 8391360"/>
              <a:gd name="connsiteY17" fmla="*/ 702629 h 5432365"/>
              <a:gd name="connsiteX0" fmla="*/ 5175847 w 8391360"/>
              <a:gd name="connsiteY0" fmla="*/ 702629 h 5432365"/>
              <a:gd name="connsiteX1" fmla="*/ 8391360 w 8391360"/>
              <a:gd name="connsiteY1" fmla="*/ 3812883 h 5432365"/>
              <a:gd name="connsiteX2" fmla="*/ 6429735 w 8391360"/>
              <a:gd name="connsiteY2" fmla="*/ 5118252 h 5432365"/>
              <a:gd name="connsiteX3" fmla="*/ 4071013 w 8391360"/>
              <a:gd name="connsiteY3" fmla="*/ 5391331 h 5432365"/>
              <a:gd name="connsiteX4" fmla="*/ 1843037 w 8391360"/>
              <a:gd name="connsiteY4" fmla="*/ 4426724 h 5432365"/>
              <a:gd name="connsiteX5" fmla="*/ 403357 w 8391360"/>
              <a:gd name="connsiteY5" fmla="*/ 2531418 h 5432365"/>
              <a:gd name="connsiteX6" fmla="*/ 0 w 8391360"/>
              <a:gd name="connsiteY6" fmla="*/ 417422 h 5432365"/>
              <a:gd name="connsiteX7" fmla="*/ 1023270 w 8391360"/>
              <a:gd name="connsiteY7" fmla="*/ 428430 h 5432365"/>
              <a:gd name="connsiteX8" fmla="*/ 999347 w 8391360"/>
              <a:gd name="connsiteY8" fmla="*/ 419254 h 5432365"/>
              <a:gd name="connsiteX9" fmla="*/ 856336 w 8391360"/>
              <a:gd name="connsiteY9" fmla="*/ 229198 h 5432365"/>
              <a:gd name="connsiteX10" fmla="*/ 1180687 w 8391360"/>
              <a:gd name="connsiteY10" fmla="*/ 0 h 5432365"/>
              <a:gd name="connsiteX11" fmla="*/ 2548093 w 8391360"/>
              <a:gd name="connsiteY11" fmla="*/ 0 h 5432365"/>
              <a:gd name="connsiteX12" fmla="*/ 2872443 w 8391360"/>
              <a:gd name="connsiteY12" fmla="*/ 229198 h 5432365"/>
              <a:gd name="connsiteX13" fmla="*/ 2674337 w 8391360"/>
              <a:gd name="connsiteY13" fmla="*/ 440386 h 5432365"/>
              <a:gd name="connsiteX14" fmla="*/ 2649108 w 8391360"/>
              <a:gd name="connsiteY14" fmla="*/ 445920 h 5432365"/>
              <a:gd name="connsiteX15" fmla="*/ 3711416 w 8391360"/>
              <a:gd name="connsiteY15" fmla="*/ 440848 h 5432365"/>
              <a:gd name="connsiteX16" fmla="*/ 4421373 w 8391360"/>
              <a:gd name="connsiteY16" fmla="*/ 464985 h 5432365"/>
              <a:gd name="connsiteX17" fmla="*/ 4742493 w 8391360"/>
              <a:gd name="connsiteY17" fmla="*/ 833211 h 5432365"/>
              <a:gd name="connsiteX18" fmla="*/ 5175847 w 8391360"/>
              <a:gd name="connsiteY18" fmla="*/ 702629 h 5432365"/>
              <a:gd name="connsiteX0" fmla="*/ 5175847 w 8391360"/>
              <a:gd name="connsiteY0" fmla="*/ 702629 h 5432365"/>
              <a:gd name="connsiteX1" fmla="*/ 8391360 w 8391360"/>
              <a:gd name="connsiteY1" fmla="*/ 3812883 h 5432365"/>
              <a:gd name="connsiteX2" fmla="*/ 6429735 w 8391360"/>
              <a:gd name="connsiteY2" fmla="*/ 5118252 h 5432365"/>
              <a:gd name="connsiteX3" fmla="*/ 4071013 w 8391360"/>
              <a:gd name="connsiteY3" fmla="*/ 5391331 h 5432365"/>
              <a:gd name="connsiteX4" fmla="*/ 1843037 w 8391360"/>
              <a:gd name="connsiteY4" fmla="*/ 4426724 h 5432365"/>
              <a:gd name="connsiteX5" fmla="*/ 403357 w 8391360"/>
              <a:gd name="connsiteY5" fmla="*/ 2531418 h 5432365"/>
              <a:gd name="connsiteX6" fmla="*/ 0 w 8391360"/>
              <a:gd name="connsiteY6" fmla="*/ 417422 h 5432365"/>
              <a:gd name="connsiteX7" fmla="*/ 1023270 w 8391360"/>
              <a:gd name="connsiteY7" fmla="*/ 428430 h 5432365"/>
              <a:gd name="connsiteX8" fmla="*/ 999347 w 8391360"/>
              <a:gd name="connsiteY8" fmla="*/ 419254 h 5432365"/>
              <a:gd name="connsiteX9" fmla="*/ 856336 w 8391360"/>
              <a:gd name="connsiteY9" fmla="*/ 229198 h 5432365"/>
              <a:gd name="connsiteX10" fmla="*/ 1180687 w 8391360"/>
              <a:gd name="connsiteY10" fmla="*/ 0 h 5432365"/>
              <a:gd name="connsiteX11" fmla="*/ 2548093 w 8391360"/>
              <a:gd name="connsiteY11" fmla="*/ 0 h 5432365"/>
              <a:gd name="connsiteX12" fmla="*/ 2872443 w 8391360"/>
              <a:gd name="connsiteY12" fmla="*/ 229198 h 5432365"/>
              <a:gd name="connsiteX13" fmla="*/ 2674337 w 8391360"/>
              <a:gd name="connsiteY13" fmla="*/ 440386 h 5432365"/>
              <a:gd name="connsiteX14" fmla="*/ 2649108 w 8391360"/>
              <a:gd name="connsiteY14" fmla="*/ 445920 h 5432365"/>
              <a:gd name="connsiteX15" fmla="*/ 3711416 w 8391360"/>
              <a:gd name="connsiteY15" fmla="*/ 440848 h 5432365"/>
              <a:gd name="connsiteX16" fmla="*/ 4445032 w 8391360"/>
              <a:gd name="connsiteY16" fmla="*/ 486903 h 5432365"/>
              <a:gd name="connsiteX17" fmla="*/ 4742493 w 8391360"/>
              <a:gd name="connsiteY17" fmla="*/ 833211 h 5432365"/>
              <a:gd name="connsiteX18" fmla="*/ 5175847 w 8391360"/>
              <a:gd name="connsiteY18" fmla="*/ 702629 h 5432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91360" h="5432365">
                <a:moveTo>
                  <a:pt x="5175847" y="702629"/>
                </a:moveTo>
                <a:lnTo>
                  <a:pt x="8391360" y="3812883"/>
                </a:lnTo>
                <a:cubicBezTo>
                  <a:pt x="7797705" y="4339159"/>
                  <a:pt x="7214963" y="4801605"/>
                  <a:pt x="6429735" y="5118252"/>
                </a:cubicBezTo>
                <a:cubicBezTo>
                  <a:pt x="5590682" y="5370388"/>
                  <a:pt x="5102621" y="5505655"/>
                  <a:pt x="4071013" y="5391331"/>
                </a:cubicBezTo>
                <a:cubicBezTo>
                  <a:pt x="3372819" y="5272804"/>
                  <a:pt x="2723383" y="5098180"/>
                  <a:pt x="1843037" y="4426724"/>
                </a:cubicBezTo>
                <a:cubicBezTo>
                  <a:pt x="1189473" y="3857492"/>
                  <a:pt x="785776" y="3363828"/>
                  <a:pt x="403357" y="2531418"/>
                </a:cubicBezTo>
                <a:cubicBezTo>
                  <a:pt x="133508" y="1842769"/>
                  <a:pt x="3923" y="806660"/>
                  <a:pt x="0" y="417422"/>
                </a:cubicBezTo>
                <a:lnTo>
                  <a:pt x="1023270" y="428430"/>
                </a:lnTo>
                <a:lnTo>
                  <a:pt x="999347" y="419254"/>
                </a:lnTo>
                <a:cubicBezTo>
                  <a:pt x="913068" y="378067"/>
                  <a:pt x="856336" y="308317"/>
                  <a:pt x="856336" y="229198"/>
                </a:cubicBezTo>
                <a:cubicBezTo>
                  <a:pt x="856336" y="102609"/>
                  <a:pt x="1001571" y="0"/>
                  <a:pt x="1180687" y="0"/>
                </a:cubicBezTo>
                <a:lnTo>
                  <a:pt x="2548093" y="0"/>
                </a:lnTo>
                <a:cubicBezTo>
                  <a:pt x="2727209" y="0"/>
                  <a:pt x="2872443" y="102609"/>
                  <a:pt x="2872443" y="229198"/>
                </a:cubicBezTo>
                <a:cubicBezTo>
                  <a:pt x="2872443" y="324140"/>
                  <a:pt x="2790749" y="405593"/>
                  <a:pt x="2674337" y="440386"/>
                </a:cubicBezTo>
                <a:lnTo>
                  <a:pt x="2649108" y="445920"/>
                </a:lnTo>
                <a:lnTo>
                  <a:pt x="3711416" y="440848"/>
                </a:lnTo>
                <a:lnTo>
                  <a:pt x="4445032" y="486903"/>
                </a:lnTo>
                <a:cubicBezTo>
                  <a:pt x="4508234" y="794610"/>
                  <a:pt x="4660720" y="804067"/>
                  <a:pt x="4742493" y="833211"/>
                </a:cubicBezTo>
                <a:cubicBezTo>
                  <a:pt x="4946366" y="908495"/>
                  <a:pt x="5080087" y="770906"/>
                  <a:pt x="5175847" y="702629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xy" algn="tl"/>
          </a:blip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" name="CORTE">
            <a:extLst>
              <a:ext uri="{FF2B5EF4-FFF2-40B4-BE49-F238E27FC236}">
                <a16:creationId xmlns:a16="http://schemas.microsoft.com/office/drawing/2014/main" id="{F8F5925E-2CFF-2138-BA62-852A86F34E16}"/>
              </a:ext>
            </a:extLst>
          </p:cNvPr>
          <p:cNvGrpSpPr/>
          <p:nvPr/>
        </p:nvGrpSpPr>
        <p:grpSpPr>
          <a:xfrm rot="16200000">
            <a:off x="763203" y="3811840"/>
            <a:ext cx="6429621" cy="2630442"/>
            <a:chOff x="2347187" y="1916326"/>
            <a:chExt cx="6063897" cy="2480820"/>
          </a:xfrm>
          <a:noFill/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CFCBC014-4264-2DB4-63E3-1561C38BFFBF}"/>
                </a:ext>
              </a:extLst>
            </p:cNvPr>
            <p:cNvSpPr/>
            <p:nvPr/>
          </p:nvSpPr>
          <p:spPr>
            <a:xfrm rot="1395767">
              <a:off x="6820441" y="1916326"/>
              <a:ext cx="1590643" cy="45719"/>
            </a:xfrm>
            <a:prstGeom prst="rect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s-AR" kern="0">
                <a:noFill/>
                <a:latin typeface="Calibri"/>
              </a:endParaRPr>
            </a:p>
          </p:txBody>
        </p:sp>
        <p:sp>
          <p:nvSpPr>
            <p:cNvPr id="13" name="Triángulo isósceles 8">
              <a:extLst>
                <a:ext uri="{FF2B5EF4-FFF2-40B4-BE49-F238E27FC236}">
                  <a16:creationId xmlns:a16="http://schemas.microsoft.com/office/drawing/2014/main" id="{C5D8D923-2957-D5C2-E57F-7D3884645A81}"/>
                </a:ext>
              </a:extLst>
            </p:cNvPr>
            <p:cNvSpPr/>
            <p:nvPr/>
          </p:nvSpPr>
          <p:spPr>
            <a:xfrm rot="19532883">
              <a:off x="7379464" y="4259600"/>
              <a:ext cx="214794" cy="137546"/>
            </a:xfrm>
            <a:custGeom>
              <a:avLst/>
              <a:gdLst>
                <a:gd name="connsiteX0" fmla="*/ 0 w 214794"/>
                <a:gd name="connsiteY0" fmla="*/ 151200 h 151200"/>
                <a:gd name="connsiteX1" fmla="*/ 108366 w 214794"/>
                <a:gd name="connsiteY1" fmla="*/ 0 h 151200"/>
                <a:gd name="connsiteX2" fmla="*/ 214794 w 214794"/>
                <a:gd name="connsiteY2" fmla="*/ 151200 h 151200"/>
                <a:gd name="connsiteX3" fmla="*/ 0 w 214794"/>
                <a:gd name="connsiteY3" fmla="*/ 151200 h 151200"/>
                <a:gd name="connsiteX0" fmla="*/ 0 w 214794"/>
                <a:gd name="connsiteY0" fmla="*/ 137546 h 137546"/>
                <a:gd name="connsiteX1" fmla="*/ 108625 w 214794"/>
                <a:gd name="connsiteY1" fmla="*/ 0 h 137546"/>
                <a:gd name="connsiteX2" fmla="*/ 214794 w 214794"/>
                <a:gd name="connsiteY2" fmla="*/ 137546 h 137546"/>
                <a:gd name="connsiteX3" fmla="*/ 0 w 214794"/>
                <a:gd name="connsiteY3" fmla="*/ 137546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794" h="137546">
                  <a:moveTo>
                    <a:pt x="0" y="137546"/>
                  </a:moveTo>
                  <a:lnTo>
                    <a:pt x="108625" y="0"/>
                  </a:lnTo>
                  <a:lnTo>
                    <a:pt x="214794" y="137546"/>
                  </a:lnTo>
                  <a:lnTo>
                    <a:pt x="0" y="13754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s-AR" kern="0">
                <a:noFill/>
                <a:latin typeface="Calibri"/>
              </a:endParaRPr>
            </a:p>
          </p:txBody>
        </p:sp>
        <p:sp>
          <p:nvSpPr>
            <p:cNvPr id="11" name="Triángulo isósceles 8">
              <a:extLst>
                <a:ext uri="{FF2B5EF4-FFF2-40B4-BE49-F238E27FC236}">
                  <a16:creationId xmlns:a16="http://schemas.microsoft.com/office/drawing/2014/main" id="{58226603-94B7-2904-46F4-747A21FC72CD}"/>
                </a:ext>
              </a:extLst>
            </p:cNvPr>
            <p:cNvSpPr/>
            <p:nvPr/>
          </p:nvSpPr>
          <p:spPr>
            <a:xfrm rot="1934738">
              <a:off x="2347187" y="4250914"/>
              <a:ext cx="214794" cy="137546"/>
            </a:xfrm>
            <a:custGeom>
              <a:avLst/>
              <a:gdLst>
                <a:gd name="connsiteX0" fmla="*/ 0 w 214794"/>
                <a:gd name="connsiteY0" fmla="*/ 151200 h 151200"/>
                <a:gd name="connsiteX1" fmla="*/ 108366 w 214794"/>
                <a:gd name="connsiteY1" fmla="*/ 0 h 151200"/>
                <a:gd name="connsiteX2" fmla="*/ 214794 w 214794"/>
                <a:gd name="connsiteY2" fmla="*/ 151200 h 151200"/>
                <a:gd name="connsiteX3" fmla="*/ 0 w 214794"/>
                <a:gd name="connsiteY3" fmla="*/ 151200 h 151200"/>
                <a:gd name="connsiteX0" fmla="*/ 0 w 214794"/>
                <a:gd name="connsiteY0" fmla="*/ 137546 h 137546"/>
                <a:gd name="connsiteX1" fmla="*/ 108625 w 214794"/>
                <a:gd name="connsiteY1" fmla="*/ 0 h 137546"/>
                <a:gd name="connsiteX2" fmla="*/ 214794 w 214794"/>
                <a:gd name="connsiteY2" fmla="*/ 137546 h 137546"/>
                <a:gd name="connsiteX3" fmla="*/ 0 w 214794"/>
                <a:gd name="connsiteY3" fmla="*/ 137546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794" h="137546">
                  <a:moveTo>
                    <a:pt x="0" y="137546"/>
                  </a:moveTo>
                  <a:lnTo>
                    <a:pt x="108625" y="0"/>
                  </a:lnTo>
                  <a:lnTo>
                    <a:pt x="214794" y="137546"/>
                  </a:lnTo>
                  <a:lnTo>
                    <a:pt x="0" y="13754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s-AR" kern="0">
                <a:noFill/>
                <a:latin typeface="Calibri"/>
              </a:endParaRPr>
            </a:p>
          </p:txBody>
        </p:sp>
      </p:grpSp>
      <p:sp>
        <p:nvSpPr>
          <p:cNvPr id="8" name="PNG 2">
            <a:extLst>
              <a:ext uri="{FF2B5EF4-FFF2-40B4-BE49-F238E27FC236}">
                <a16:creationId xmlns:a16="http://schemas.microsoft.com/office/drawing/2014/main" id="{6F07920E-14BD-7892-68E3-B3B6C5470931}"/>
              </a:ext>
            </a:extLst>
          </p:cNvPr>
          <p:cNvSpPr>
            <a:spLocks/>
          </p:cNvSpPr>
          <p:nvPr/>
        </p:nvSpPr>
        <p:spPr>
          <a:xfrm rot="16200000">
            <a:off x="4465568" y="6898428"/>
            <a:ext cx="1260000" cy="12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2" name="PNG 3">
            <a:extLst>
              <a:ext uri="{FF2B5EF4-FFF2-40B4-BE49-F238E27FC236}">
                <a16:creationId xmlns:a16="http://schemas.microsoft.com/office/drawing/2014/main" id="{64402345-B058-8B7D-7868-0C9D1F5C6ED5}"/>
              </a:ext>
            </a:extLst>
          </p:cNvPr>
          <p:cNvSpPr>
            <a:spLocks/>
          </p:cNvSpPr>
          <p:nvPr/>
        </p:nvSpPr>
        <p:spPr>
          <a:xfrm rot="16200000">
            <a:off x="4465567" y="2968052"/>
            <a:ext cx="1260000" cy="1260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9" name="EDAD">
            <a:extLst>
              <a:ext uri="{FF2B5EF4-FFF2-40B4-BE49-F238E27FC236}">
                <a16:creationId xmlns:a16="http://schemas.microsoft.com/office/drawing/2014/main" id="{C2F5449D-FE6C-ABC4-81CB-518B78B84CC9}"/>
              </a:ext>
            </a:extLst>
          </p:cNvPr>
          <p:cNvSpPr/>
          <p:nvPr/>
        </p:nvSpPr>
        <p:spPr>
          <a:xfrm rot="16200000">
            <a:off x="4294947" y="4927485"/>
            <a:ext cx="2707105" cy="126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85000" lnSpcReduction="2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21" name="NOMBRE">
            <a:extLst>
              <a:ext uri="{FF2B5EF4-FFF2-40B4-BE49-F238E27FC236}">
                <a16:creationId xmlns:a16="http://schemas.microsoft.com/office/drawing/2014/main" id="{0234ED9A-31A3-C0E4-FCC3-26E1B12A5F90}"/>
              </a:ext>
            </a:extLst>
          </p:cNvPr>
          <p:cNvSpPr>
            <a:spLocks/>
          </p:cNvSpPr>
          <p:nvPr/>
        </p:nvSpPr>
        <p:spPr>
          <a:xfrm rot="16200000">
            <a:off x="3416003" y="4952612"/>
            <a:ext cx="2448000" cy="1224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1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76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CP">
            <a:extLst>
              <a:ext uri="{FF2B5EF4-FFF2-40B4-BE49-F238E27FC236}">
                <a16:creationId xmlns:a16="http://schemas.microsoft.com/office/drawing/2014/main" id="{7E80ACB7-264E-4125-858B-05F2DC4D5EA4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GORRITO</a:t>
            </a:r>
          </a:p>
        </p:txBody>
      </p:sp>
      <p:sp>
        <p:nvSpPr>
          <p:cNvPr id="5" name="FONDO 3">
            <a:extLst>
              <a:ext uri="{FF2B5EF4-FFF2-40B4-BE49-F238E27FC236}">
                <a16:creationId xmlns:a16="http://schemas.microsoft.com/office/drawing/2014/main" id="{2726ABB1-135A-ED84-C2FE-B6F3EB3CE0EF}"/>
              </a:ext>
            </a:extLst>
          </p:cNvPr>
          <p:cNvSpPr/>
          <p:nvPr/>
        </p:nvSpPr>
        <p:spPr>
          <a:xfrm rot="14939288">
            <a:off x="-668890" y="2465906"/>
            <a:ext cx="8897457" cy="5760000"/>
          </a:xfrm>
          <a:custGeom>
            <a:avLst/>
            <a:gdLst>
              <a:gd name="connsiteX0" fmla="*/ 5175847 w 8391360"/>
              <a:gd name="connsiteY0" fmla="*/ 702629 h 5432365"/>
              <a:gd name="connsiteX1" fmla="*/ 8391360 w 8391360"/>
              <a:gd name="connsiteY1" fmla="*/ 3812883 h 5432365"/>
              <a:gd name="connsiteX2" fmla="*/ 6429735 w 8391360"/>
              <a:gd name="connsiteY2" fmla="*/ 5118252 h 5432365"/>
              <a:gd name="connsiteX3" fmla="*/ 4071013 w 8391360"/>
              <a:gd name="connsiteY3" fmla="*/ 5391331 h 5432365"/>
              <a:gd name="connsiteX4" fmla="*/ 1843037 w 8391360"/>
              <a:gd name="connsiteY4" fmla="*/ 4426724 h 5432365"/>
              <a:gd name="connsiteX5" fmla="*/ 403357 w 8391360"/>
              <a:gd name="connsiteY5" fmla="*/ 2531418 h 5432365"/>
              <a:gd name="connsiteX6" fmla="*/ 0 w 8391360"/>
              <a:gd name="connsiteY6" fmla="*/ 417422 h 5432365"/>
              <a:gd name="connsiteX7" fmla="*/ 1023270 w 8391360"/>
              <a:gd name="connsiteY7" fmla="*/ 428430 h 5432365"/>
              <a:gd name="connsiteX8" fmla="*/ 999347 w 8391360"/>
              <a:gd name="connsiteY8" fmla="*/ 419254 h 5432365"/>
              <a:gd name="connsiteX9" fmla="*/ 856336 w 8391360"/>
              <a:gd name="connsiteY9" fmla="*/ 229198 h 5432365"/>
              <a:gd name="connsiteX10" fmla="*/ 1180687 w 8391360"/>
              <a:gd name="connsiteY10" fmla="*/ 0 h 5432365"/>
              <a:gd name="connsiteX11" fmla="*/ 2548093 w 8391360"/>
              <a:gd name="connsiteY11" fmla="*/ 0 h 5432365"/>
              <a:gd name="connsiteX12" fmla="*/ 2872443 w 8391360"/>
              <a:gd name="connsiteY12" fmla="*/ 229198 h 5432365"/>
              <a:gd name="connsiteX13" fmla="*/ 2674337 w 8391360"/>
              <a:gd name="connsiteY13" fmla="*/ 440386 h 5432365"/>
              <a:gd name="connsiteX14" fmla="*/ 2649108 w 8391360"/>
              <a:gd name="connsiteY14" fmla="*/ 445920 h 5432365"/>
              <a:gd name="connsiteX15" fmla="*/ 4421373 w 8391360"/>
              <a:gd name="connsiteY15" fmla="*/ 464985 h 5432365"/>
              <a:gd name="connsiteX16" fmla="*/ 4742493 w 8391360"/>
              <a:gd name="connsiteY16" fmla="*/ 833211 h 5432365"/>
              <a:gd name="connsiteX17" fmla="*/ 5175847 w 8391360"/>
              <a:gd name="connsiteY17" fmla="*/ 702629 h 5432365"/>
              <a:gd name="connsiteX0" fmla="*/ 5175847 w 8391360"/>
              <a:gd name="connsiteY0" fmla="*/ 702629 h 5432365"/>
              <a:gd name="connsiteX1" fmla="*/ 8391360 w 8391360"/>
              <a:gd name="connsiteY1" fmla="*/ 3812883 h 5432365"/>
              <a:gd name="connsiteX2" fmla="*/ 6429735 w 8391360"/>
              <a:gd name="connsiteY2" fmla="*/ 5118252 h 5432365"/>
              <a:gd name="connsiteX3" fmla="*/ 4071013 w 8391360"/>
              <a:gd name="connsiteY3" fmla="*/ 5391331 h 5432365"/>
              <a:gd name="connsiteX4" fmla="*/ 1843037 w 8391360"/>
              <a:gd name="connsiteY4" fmla="*/ 4426724 h 5432365"/>
              <a:gd name="connsiteX5" fmla="*/ 403357 w 8391360"/>
              <a:gd name="connsiteY5" fmla="*/ 2531418 h 5432365"/>
              <a:gd name="connsiteX6" fmla="*/ 0 w 8391360"/>
              <a:gd name="connsiteY6" fmla="*/ 417422 h 5432365"/>
              <a:gd name="connsiteX7" fmla="*/ 1023270 w 8391360"/>
              <a:gd name="connsiteY7" fmla="*/ 428430 h 5432365"/>
              <a:gd name="connsiteX8" fmla="*/ 999347 w 8391360"/>
              <a:gd name="connsiteY8" fmla="*/ 419254 h 5432365"/>
              <a:gd name="connsiteX9" fmla="*/ 856336 w 8391360"/>
              <a:gd name="connsiteY9" fmla="*/ 229198 h 5432365"/>
              <a:gd name="connsiteX10" fmla="*/ 1180687 w 8391360"/>
              <a:gd name="connsiteY10" fmla="*/ 0 h 5432365"/>
              <a:gd name="connsiteX11" fmla="*/ 2548093 w 8391360"/>
              <a:gd name="connsiteY11" fmla="*/ 0 h 5432365"/>
              <a:gd name="connsiteX12" fmla="*/ 2872443 w 8391360"/>
              <a:gd name="connsiteY12" fmla="*/ 229198 h 5432365"/>
              <a:gd name="connsiteX13" fmla="*/ 2674337 w 8391360"/>
              <a:gd name="connsiteY13" fmla="*/ 440386 h 5432365"/>
              <a:gd name="connsiteX14" fmla="*/ 2649108 w 8391360"/>
              <a:gd name="connsiteY14" fmla="*/ 445920 h 5432365"/>
              <a:gd name="connsiteX15" fmla="*/ 3711416 w 8391360"/>
              <a:gd name="connsiteY15" fmla="*/ 440848 h 5432365"/>
              <a:gd name="connsiteX16" fmla="*/ 4421373 w 8391360"/>
              <a:gd name="connsiteY16" fmla="*/ 464985 h 5432365"/>
              <a:gd name="connsiteX17" fmla="*/ 4742493 w 8391360"/>
              <a:gd name="connsiteY17" fmla="*/ 833211 h 5432365"/>
              <a:gd name="connsiteX18" fmla="*/ 5175847 w 8391360"/>
              <a:gd name="connsiteY18" fmla="*/ 702629 h 5432365"/>
              <a:gd name="connsiteX0" fmla="*/ 5175847 w 8391360"/>
              <a:gd name="connsiteY0" fmla="*/ 702629 h 5432365"/>
              <a:gd name="connsiteX1" fmla="*/ 8391360 w 8391360"/>
              <a:gd name="connsiteY1" fmla="*/ 3812883 h 5432365"/>
              <a:gd name="connsiteX2" fmla="*/ 6429735 w 8391360"/>
              <a:gd name="connsiteY2" fmla="*/ 5118252 h 5432365"/>
              <a:gd name="connsiteX3" fmla="*/ 4071013 w 8391360"/>
              <a:gd name="connsiteY3" fmla="*/ 5391331 h 5432365"/>
              <a:gd name="connsiteX4" fmla="*/ 1843037 w 8391360"/>
              <a:gd name="connsiteY4" fmla="*/ 4426724 h 5432365"/>
              <a:gd name="connsiteX5" fmla="*/ 403357 w 8391360"/>
              <a:gd name="connsiteY5" fmla="*/ 2531418 h 5432365"/>
              <a:gd name="connsiteX6" fmla="*/ 0 w 8391360"/>
              <a:gd name="connsiteY6" fmla="*/ 417422 h 5432365"/>
              <a:gd name="connsiteX7" fmla="*/ 1023270 w 8391360"/>
              <a:gd name="connsiteY7" fmla="*/ 428430 h 5432365"/>
              <a:gd name="connsiteX8" fmla="*/ 999347 w 8391360"/>
              <a:gd name="connsiteY8" fmla="*/ 419254 h 5432365"/>
              <a:gd name="connsiteX9" fmla="*/ 856336 w 8391360"/>
              <a:gd name="connsiteY9" fmla="*/ 229198 h 5432365"/>
              <a:gd name="connsiteX10" fmla="*/ 1180687 w 8391360"/>
              <a:gd name="connsiteY10" fmla="*/ 0 h 5432365"/>
              <a:gd name="connsiteX11" fmla="*/ 2548093 w 8391360"/>
              <a:gd name="connsiteY11" fmla="*/ 0 h 5432365"/>
              <a:gd name="connsiteX12" fmla="*/ 2872443 w 8391360"/>
              <a:gd name="connsiteY12" fmla="*/ 229198 h 5432365"/>
              <a:gd name="connsiteX13" fmla="*/ 2674337 w 8391360"/>
              <a:gd name="connsiteY13" fmla="*/ 440386 h 5432365"/>
              <a:gd name="connsiteX14" fmla="*/ 2649108 w 8391360"/>
              <a:gd name="connsiteY14" fmla="*/ 445920 h 5432365"/>
              <a:gd name="connsiteX15" fmla="*/ 3711416 w 8391360"/>
              <a:gd name="connsiteY15" fmla="*/ 440848 h 5432365"/>
              <a:gd name="connsiteX16" fmla="*/ 4445032 w 8391360"/>
              <a:gd name="connsiteY16" fmla="*/ 486903 h 5432365"/>
              <a:gd name="connsiteX17" fmla="*/ 4742493 w 8391360"/>
              <a:gd name="connsiteY17" fmla="*/ 833211 h 5432365"/>
              <a:gd name="connsiteX18" fmla="*/ 5175847 w 8391360"/>
              <a:gd name="connsiteY18" fmla="*/ 702629 h 5432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91360" h="5432365">
                <a:moveTo>
                  <a:pt x="5175847" y="702629"/>
                </a:moveTo>
                <a:lnTo>
                  <a:pt x="8391360" y="3812883"/>
                </a:lnTo>
                <a:cubicBezTo>
                  <a:pt x="7797705" y="4339159"/>
                  <a:pt x="7214963" y="4801605"/>
                  <a:pt x="6429735" y="5118252"/>
                </a:cubicBezTo>
                <a:cubicBezTo>
                  <a:pt x="5590682" y="5370388"/>
                  <a:pt x="5102621" y="5505655"/>
                  <a:pt x="4071013" y="5391331"/>
                </a:cubicBezTo>
                <a:cubicBezTo>
                  <a:pt x="3372819" y="5272804"/>
                  <a:pt x="2723383" y="5098180"/>
                  <a:pt x="1843037" y="4426724"/>
                </a:cubicBezTo>
                <a:cubicBezTo>
                  <a:pt x="1189473" y="3857492"/>
                  <a:pt x="785776" y="3363828"/>
                  <a:pt x="403357" y="2531418"/>
                </a:cubicBezTo>
                <a:cubicBezTo>
                  <a:pt x="133508" y="1842769"/>
                  <a:pt x="3923" y="806660"/>
                  <a:pt x="0" y="417422"/>
                </a:cubicBezTo>
                <a:lnTo>
                  <a:pt x="1023270" y="428430"/>
                </a:lnTo>
                <a:lnTo>
                  <a:pt x="999347" y="419254"/>
                </a:lnTo>
                <a:cubicBezTo>
                  <a:pt x="913068" y="378067"/>
                  <a:pt x="856336" y="308317"/>
                  <a:pt x="856336" y="229198"/>
                </a:cubicBezTo>
                <a:cubicBezTo>
                  <a:pt x="856336" y="102609"/>
                  <a:pt x="1001571" y="0"/>
                  <a:pt x="1180687" y="0"/>
                </a:cubicBezTo>
                <a:lnTo>
                  <a:pt x="2548093" y="0"/>
                </a:lnTo>
                <a:cubicBezTo>
                  <a:pt x="2727209" y="0"/>
                  <a:pt x="2872443" y="102609"/>
                  <a:pt x="2872443" y="229198"/>
                </a:cubicBezTo>
                <a:cubicBezTo>
                  <a:pt x="2872443" y="324140"/>
                  <a:pt x="2790749" y="405593"/>
                  <a:pt x="2674337" y="440386"/>
                </a:cubicBezTo>
                <a:lnTo>
                  <a:pt x="2649108" y="445920"/>
                </a:lnTo>
                <a:lnTo>
                  <a:pt x="3711416" y="440848"/>
                </a:lnTo>
                <a:lnTo>
                  <a:pt x="4445032" y="486903"/>
                </a:lnTo>
                <a:cubicBezTo>
                  <a:pt x="4508234" y="794610"/>
                  <a:pt x="4660720" y="804067"/>
                  <a:pt x="4742493" y="833211"/>
                </a:cubicBezTo>
                <a:cubicBezTo>
                  <a:pt x="4946366" y="908495"/>
                  <a:pt x="5080087" y="770906"/>
                  <a:pt x="5175847" y="702629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xy" algn="tl"/>
          </a:blip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" name="CORTE">
            <a:extLst>
              <a:ext uri="{FF2B5EF4-FFF2-40B4-BE49-F238E27FC236}">
                <a16:creationId xmlns:a16="http://schemas.microsoft.com/office/drawing/2014/main" id="{F8F5925E-2CFF-2138-BA62-852A86F34E16}"/>
              </a:ext>
            </a:extLst>
          </p:cNvPr>
          <p:cNvGrpSpPr/>
          <p:nvPr/>
        </p:nvGrpSpPr>
        <p:grpSpPr>
          <a:xfrm rot="16200000">
            <a:off x="763203" y="3811840"/>
            <a:ext cx="6429621" cy="2630442"/>
            <a:chOff x="2347187" y="1916326"/>
            <a:chExt cx="6063897" cy="2480820"/>
          </a:xfrm>
          <a:noFill/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CFCBC014-4264-2DB4-63E3-1561C38BFFBF}"/>
                </a:ext>
              </a:extLst>
            </p:cNvPr>
            <p:cNvSpPr/>
            <p:nvPr/>
          </p:nvSpPr>
          <p:spPr>
            <a:xfrm rot="1395767">
              <a:off x="6820441" y="1916326"/>
              <a:ext cx="1590643" cy="45719"/>
            </a:xfrm>
            <a:prstGeom prst="rect">
              <a:avLst/>
            </a:prstGeom>
            <a:grp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s-AR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Triángulo isósceles 8">
              <a:extLst>
                <a:ext uri="{FF2B5EF4-FFF2-40B4-BE49-F238E27FC236}">
                  <a16:creationId xmlns:a16="http://schemas.microsoft.com/office/drawing/2014/main" id="{C5D8D923-2957-D5C2-E57F-7D3884645A81}"/>
                </a:ext>
              </a:extLst>
            </p:cNvPr>
            <p:cNvSpPr/>
            <p:nvPr/>
          </p:nvSpPr>
          <p:spPr>
            <a:xfrm rot="19532883">
              <a:off x="7379464" y="4259600"/>
              <a:ext cx="214794" cy="137546"/>
            </a:xfrm>
            <a:custGeom>
              <a:avLst/>
              <a:gdLst>
                <a:gd name="connsiteX0" fmla="*/ 0 w 214794"/>
                <a:gd name="connsiteY0" fmla="*/ 151200 h 151200"/>
                <a:gd name="connsiteX1" fmla="*/ 108366 w 214794"/>
                <a:gd name="connsiteY1" fmla="*/ 0 h 151200"/>
                <a:gd name="connsiteX2" fmla="*/ 214794 w 214794"/>
                <a:gd name="connsiteY2" fmla="*/ 151200 h 151200"/>
                <a:gd name="connsiteX3" fmla="*/ 0 w 214794"/>
                <a:gd name="connsiteY3" fmla="*/ 151200 h 151200"/>
                <a:gd name="connsiteX0" fmla="*/ 0 w 214794"/>
                <a:gd name="connsiteY0" fmla="*/ 137546 h 137546"/>
                <a:gd name="connsiteX1" fmla="*/ 108625 w 214794"/>
                <a:gd name="connsiteY1" fmla="*/ 0 h 137546"/>
                <a:gd name="connsiteX2" fmla="*/ 214794 w 214794"/>
                <a:gd name="connsiteY2" fmla="*/ 137546 h 137546"/>
                <a:gd name="connsiteX3" fmla="*/ 0 w 214794"/>
                <a:gd name="connsiteY3" fmla="*/ 137546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794" h="137546">
                  <a:moveTo>
                    <a:pt x="0" y="137546"/>
                  </a:moveTo>
                  <a:lnTo>
                    <a:pt x="108625" y="0"/>
                  </a:lnTo>
                  <a:lnTo>
                    <a:pt x="214794" y="137546"/>
                  </a:lnTo>
                  <a:lnTo>
                    <a:pt x="0" y="13754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s-AR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Triángulo isósceles 8">
              <a:extLst>
                <a:ext uri="{FF2B5EF4-FFF2-40B4-BE49-F238E27FC236}">
                  <a16:creationId xmlns:a16="http://schemas.microsoft.com/office/drawing/2014/main" id="{58226603-94B7-2904-46F4-747A21FC72CD}"/>
                </a:ext>
              </a:extLst>
            </p:cNvPr>
            <p:cNvSpPr/>
            <p:nvPr/>
          </p:nvSpPr>
          <p:spPr>
            <a:xfrm rot="1934738">
              <a:off x="2347187" y="4250914"/>
              <a:ext cx="214794" cy="137546"/>
            </a:xfrm>
            <a:custGeom>
              <a:avLst/>
              <a:gdLst>
                <a:gd name="connsiteX0" fmla="*/ 0 w 214794"/>
                <a:gd name="connsiteY0" fmla="*/ 151200 h 151200"/>
                <a:gd name="connsiteX1" fmla="*/ 108366 w 214794"/>
                <a:gd name="connsiteY1" fmla="*/ 0 h 151200"/>
                <a:gd name="connsiteX2" fmla="*/ 214794 w 214794"/>
                <a:gd name="connsiteY2" fmla="*/ 151200 h 151200"/>
                <a:gd name="connsiteX3" fmla="*/ 0 w 214794"/>
                <a:gd name="connsiteY3" fmla="*/ 151200 h 151200"/>
                <a:gd name="connsiteX0" fmla="*/ 0 w 214794"/>
                <a:gd name="connsiteY0" fmla="*/ 137546 h 137546"/>
                <a:gd name="connsiteX1" fmla="*/ 108625 w 214794"/>
                <a:gd name="connsiteY1" fmla="*/ 0 h 137546"/>
                <a:gd name="connsiteX2" fmla="*/ 214794 w 214794"/>
                <a:gd name="connsiteY2" fmla="*/ 137546 h 137546"/>
                <a:gd name="connsiteX3" fmla="*/ 0 w 214794"/>
                <a:gd name="connsiteY3" fmla="*/ 137546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794" h="137546">
                  <a:moveTo>
                    <a:pt x="0" y="137546"/>
                  </a:moveTo>
                  <a:lnTo>
                    <a:pt x="108625" y="0"/>
                  </a:lnTo>
                  <a:lnTo>
                    <a:pt x="214794" y="137546"/>
                  </a:lnTo>
                  <a:lnTo>
                    <a:pt x="0" y="137546"/>
                  </a:lnTo>
                  <a:close/>
                </a:path>
              </a:pathLst>
            </a:custGeom>
            <a:grp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s-AR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8" name="PNG 4">
            <a:extLst>
              <a:ext uri="{FF2B5EF4-FFF2-40B4-BE49-F238E27FC236}">
                <a16:creationId xmlns:a16="http://schemas.microsoft.com/office/drawing/2014/main" id="{AE6FF737-E4C0-DDDD-DA63-CDDE3F7C301C}"/>
              </a:ext>
            </a:extLst>
          </p:cNvPr>
          <p:cNvSpPr>
            <a:spLocks/>
          </p:cNvSpPr>
          <p:nvPr/>
        </p:nvSpPr>
        <p:spPr>
          <a:xfrm rot="16200000">
            <a:off x="4465568" y="6898428"/>
            <a:ext cx="1260000" cy="12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2" name="PNG 5">
            <a:extLst>
              <a:ext uri="{FF2B5EF4-FFF2-40B4-BE49-F238E27FC236}">
                <a16:creationId xmlns:a16="http://schemas.microsoft.com/office/drawing/2014/main" id="{307C0259-5F42-046A-4AA0-486C9F5014BF}"/>
              </a:ext>
            </a:extLst>
          </p:cNvPr>
          <p:cNvSpPr>
            <a:spLocks/>
          </p:cNvSpPr>
          <p:nvPr/>
        </p:nvSpPr>
        <p:spPr>
          <a:xfrm rot="16200000">
            <a:off x="4465567" y="2968052"/>
            <a:ext cx="1260000" cy="1260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9" name="EDAD">
            <a:extLst>
              <a:ext uri="{FF2B5EF4-FFF2-40B4-BE49-F238E27FC236}">
                <a16:creationId xmlns:a16="http://schemas.microsoft.com/office/drawing/2014/main" id="{B73FC2CC-09DA-0B7F-38A8-B898F2FF55E2}"/>
              </a:ext>
            </a:extLst>
          </p:cNvPr>
          <p:cNvSpPr/>
          <p:nvPr/>
        </p:nvSpPr>
        <p:spPr>
          <a:xfrm rot="16200000">
            <a:off x="4206456" y="4927485"/>
            <a:ext cx="2707105" cy="126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85000" lnSpcReduction="2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21" name="NOMBRE">
            <a:extLst>
              <a:ext uri="{FF2B5EF4-FFF2-40B4-BE49-F238E27FC236}">
                <a16:creationId xmlns:a16="http://schemas.microsoft.com/office/drawing/2014/main" id="{4A4C1BF7-5CCA-F42C-7AF9-03AB802A046A}"/>
              </a:ext>
            </a:extLst>
          </p:cNvPr>
          <p:cNvSpPr>
            <a:spLocks/>
          </p:cNvSpPr>
          <p:nvPr/>
        </p:nvSpPr>
        <p:spPr>
          <a:xfrm rot="16200000">
            <a:off x="3416003" y="4952612"/>
            <a:ext cx="2448000" cy="1224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1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16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FCP">
            <a:extLst>
              <a:ext uri="{FF2B5EF4-FFF2-40B4-BE49-F238E27FC236}">
                <a16:creationId xmlns:a16="http://schemas.microsoft.com/office/drawing/2014/main" id="{277015F7-AA99-4A5F-8093-88BDFE3BDB31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CIERRA BOLSAS 10 X 3 CM</a:t>
            </a:r>
          </a:p>
        </p:txBody>
      </p:sp>
      <p:sp>
        <p:nvSpPr>
          <p:cNvPr id="4" name="COLORPRIMARIO"/>
          <p:cNvSpPr/>
          <p:nvPr/>
        </p:nvSpPr>
        <p:spPr>
          <a:xfrm rot="10800000">
            <a:off x="119591" y="414201"/>
            <a:ext cx="3600450" cy="10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35" name="COLORPRIMARIO"/>
          <p:cNvSpPr/>
          <p:nvPr/>
        </p:nvSpPr>
        <p:spPr>
          <a:xfrm>
            <a:off x="119591" y="1489403"/>
            <a:ext cx="3600450" cy="10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41" name="FONDO 1"/>
          <p:cNvSpPr/>
          <p:nvPr/>
        </p:nvSpPr>
        <p:spPr>
          <a:xfrm>
            <a:off x="227526" y="485324"/>
            <a:ext cx="3384576" cy="200215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" name="COLORPRIMARIO">
            <a:extLst>
              <a:ext uri="{FF2B5EF4-FFF2-40B4-BE49-F238E27FC236}">
                <a16:creationId xmlns:a16="http://schemas.microsoft.com/office/drawing/2014/main" id="{25238547-F6E4-C66E-3997-555E29BA0AAC}"/>
              </a:ext>
            </a:extLst>
          </p:cNvPr>
          <p:cNvSpPr/>
          <p:nvPr/>
        </p:nvSpPr>
        <p:spPr>
          <a:xfrm>
            <a:off x="119591" y="1418520"/>
            <a:ext cx="3600450" cy="13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grpSp>
        <p:nvGrpSpPr>
          <p:cNvPr id="3" name="CIERRA BOLSAS">
            <a:extLst>
              <a:ext uri="{FF2B5EF4-FFF2-40B4-BE49-F238E27FC236}">
                <a16:creationId xmlns:a16="http://schemas.microsoft.com/office/drawing/2014/main" id="{37679AC0-501C-E39E-E02C-5E7653C1FAA1}"/>
              </a:ext>
            </a:extLst>
          </p:cNvPr>
          <p:cNvGrpSpPr/>
          <p:nvPr/>
        </p:nvGrpSpPr>
        <p:grpSpPr>
          <a:xfrm>
            <a:off x="3839633" y="414201"/>
            <a:ext cx="3600450" cy="2155202"/>
            <a:chOff x="3758140" y="410363"/>
            <a:chExt cx="3600450" cy="2155202"/>
          </a:xfrm>
          <a:noFill/>
        </p:grpSpPr>
        <p:sp>
          <p:nvSpPr>
            <p:cNvPr id="6" name="A">
              <a:extLst>
                <a:ext uri="{FF2B5EF4-FFF2-40B4-BE49-F238E27FC236}">
                  <a16:creationId xmlns:a16="http://schemas.microsoft.com/office/drawing/2014/main" id="{4728E9C5-D51A-D4BB-3B76-359DD36D8266}"/>
                </a:ext>
              </a:extLst>
            </p:cNvPr>
            <p:cNvSpPr/>
            <p:nvPr/>
          </p:nvSpPr>
          <p:spPr>
            <a:xfrm rot="10800000">
              <a:off x="3758140" y="410363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" name="A">
              <a:extLst>
                <a:ext uri="{FF2B5EF4-FFF2-40B4-BE49-F238E27FC236}">
                  <a16:creationId xmlns:a16="http://schemas.microsoft.com/office/drawing/2014/main" id="{9CEFE70B-0FA4-4D37-A995-FA8146E762C9}"/>
                </a:ext>
              </a:extLst>
            </p:cNvPr>
            <p:cNvSpPr/>
            <p:nvPr/>
          </p:nvSpPr>
          <p:spPr>
            <a:xfrm rot="10800000">
              <a:off x="3866075" y="481485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" name="A">
              <a:extLst>
                <a:ext uri="{FF2B5EF4-FFF2-40B4-BE49-F238E27FC236}">
                  <a16:creationId xmlns:a16="http://schemas.microsoft.com/office/drawing/2014/main" id="{EAF64D79-F699-BA28-1527-C21CD5FC130F}"/>
                </a:ext>
              </a:extLst>
            </p:cNvPr>
            <p:cNvSpPr/>
            <p:nvPr/>
          </p:nvSpPr>
          <p:spPr>
            <a:xfrm>
              <a:off x="3758140" y="1485565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" name="A">
              <a:extLst>
                <a:ext uri="{FF2B5EF4-FFF2-40B4-BE49-F238E27FC236}">
                  <a16:creationId xmlns:a16="http://schemas.microsoft.com/office/drawing/2014/main" id="{610381AB-93DC-D13E-72B4-A4A2CA2E6FF9}"/>
                </a:ext>
              </a:extLst>
            </p:cNvPr>
            <p:cNvSpPr/>
            <p:nvPr/>
          </p:nvSpPr>
          <p:spPr>
            <a:xfrm>
              <a:off x="3866076" y="1556687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" name="A">
              <a:extLst>
                <a:ext uri="{FF2B5EF4-FFF2-40B4-BE49-F238E27FC236}">
                  <a16:creationId xmlns:a16="http://schemas.microsoft.com/office/drawing/2014/main" id="{D536F27A-87D0-0823-69DA-26162FBE1404}"/>
                </a:ext>
              </a:extLst>
            </p:cNvPr>
            <p:cNvSpPr/>
            <p:nvPr/>
          </p:nvSpPr>
          <p:spPr>
            <a:xfrm>
              <a:off x="4623274" y="1655695"/>
              <a:ext cx="1870179" cy="74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" name="A">
              <a:extLst>
                <a:ext uri="{FF2B5EF4-FFF2-40B4-BE49-F238E27FC236}">
                  <a16:creationId xmlns:a16="http://schemas.microsoft.com/office/drawing/2014/main" id="{EC885071-EDDA-5200-C49C-E0345717682E}"/>
                </a:ext>
              </a:extLst>
            </p:cNvPr>
            <p:cNvSpPr/>
            <p:nvPr/>
          </p:nvSpPr>
          <p:spPr>
            <a:xfrm>
              <a:off x="6493453" y="1556685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5" name="A">
              <a:extLst>
                <a:ext uri="{FF2B5EF4-FFF2-40B4-BE49-F238E27FC236}">
                  <a16:creationId xmlns:a16="http://schemas.microsoft.com/office/drawing/2014/main" id="{8443F0B6-6514-14C2-E699-4866093395B7}"/>
                </a:ext>
              </a:extLst>
            </p:cNvPr>
            <p:cNvSpPr/>
            <p:nvPr/>
          </p:nvSpPr>
          <p:spPr>
            <a:xfrm>
              <a:off x="3866075" y="1556686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" name="A">
              <a:extLst>
                <a:ext uri="{FF2B5EF4-FFF2-40B4-BE49-F238E27FC236}">
                  <a16:creationId xmlns:a16="http://schemas.microsoft.com/office/drawing/2014/main" id="{F5FFC32F-17F4-D543-A8CB-DFECFD83123E}"/>
                </a:ext>
              </a:extLst>
            </p:cNvPr>
            <p:cNvSpPr/>
            <p:nvPr/>
          </p:nvSpPr>
          <p:spPr>
            <a:xfrm rot="10800000">
              <a:off x="4938795" y="638442"/>
              <a:ext cx="1239140" cy="623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7" name="CIERRA BOLSAS">
            <a:extLst>
              <a:ext uri="{FF2B5EF4-FFF2-40B4-BE49-F238E27FC236}">
                <a16:creationId xmlns:a16="http://schemas.microsoft.com/office/drawing/2014/main" id="{9CCF2B69-F2DA-B0B9-C546-69E97B3A1580}"/>
              </a:ext>
            </a:extLst>
          </p:cNvPr>
          <p:cNvGrpSpPr/>
          <p:nvPr/>
        </p:nvGrpSpPr>
        <p:grpSpPr>
          <a:xfrm>
            <a:off x="119591" y="2983604"/>
            <a:ext cx="3600450" cy="2155202"/>
            <a:chOff x="3758140" y="410363"/>
            <a:chExt cx="3600450" cy="2155202"/>
          </a:xfrm>
          <a:noFill/>
        </p:grpSpPr>
        <p:sp>
          <p:nvSpPr>
            <p:cNvPr id="18" name="A">
              <a:extLst>
                <a:ext uri="{FF2B5EF4-FFF2-40B4-BE49-F238E27FC236}">
                  <a16:creationId xmlns:a16="http://schemas.microsoft.com/office/drawing/2014/main" id="{C684DCD9-F6E1-2915-65E3-059051EF35E1}"/>
                </a:ext>
              </a:extLst>
            </p:cNvPr>
            <p:cNvSpPr/>
            <p:nvPr/>
          </p:nvSpPr>
          <p:spPr>
            <a:xfrm rot="10800000">
              <a:off x="3758140" y="410363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" name="A">
              <a:extLst>
                <a:ext uri="{FF2B5EF4-FFF2-40B4-BE49-F238E27FC236}">
                  <a16:creationId xmlns:a16="http://schemas.microsoft.com/office/drawing/2014/main" id="{5B049905-DE8A-1BFC-3A67-A82284A8894B}"/>
                </a:ext>
              </a:extLst>
            </p:cNvPr>
            <p:cNvSpPr/>
            <p:nvPr/>
          </p:nvSpPr>
          <p:spPr>
            <a:xfrm rot="10800000">
              <a:off x="3866075" y="481485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0" name="A">
              <a:extLst>
                <a:ext uri="{FF2B5EF4-FFF2-40B4-BE49-F238E27FC236}">
                  <a16:creationId xmlns:a16="http://schemas.microsoft.com/office/drawing/2014/main" id="{210C653C-275E-80B4-29EC-33BBFE244DDC}"/>
                </a:ext>
              </a:extLst>
            </p:cNvPr>
            <p:cNvSpPr/>
            <p:nvPr/>
          </p:nvSpPr>
          <p:spPr>
            <a:xfrm>
              <a:off x="3758140" y="1485565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1" name="A">
              <a:extLst>
                <a:ext uri="{FF2B5EF4-FFF2-40B4-BE49-F238E27FC236}">
                  <a16:creationId xmlns:a16="http://schemas.microsoft.com/office/drawing/2014/main" id="{79C9D8CF-F41F-4D48-FEBD-2D057C3D39B0}"/>
                </a:ext>
              </a:extLst>
            </p:cNvPr>
            <p:cNvSpPr/>
            <p:nvPr/>
          </p:nvSpPr>
          <p:spPr>
            <a:xfrm>
              <a:off x="3866076" y="1556687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2" name="A">
              <a:extLst>
                <a:ext uri="{FF2B5EF4-FFF2-40B4-BE49-F238E27FC236}">
                  <a16:creationId xmlns:a16="http://schemas.microsoft.com/office/drawing/2014/main" id="{91293804-EEA8-376B-F21E-7752ABE02D09}"/>
                </a:ext>
              </a:extLst>
            </p:cNvPr>
            <p:cNvSpPr/>
            <p:nvPr/>
          </p:nvSpPr>
          <p:spPr>
            <a:xfrm>
              <a:off x="4623274" y="1655695"/>
              <a:ext cx="1870179" cy="74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3" name="A">
              <a:extLst>
                <a:ext uri="{FF2B5EF4-FFF2-40B4-BE49-F238E27FC236}">
                  <a16:creationId xmlns:a16="http://schemas.microsoft.com/office/drawing/2014/main" id="{D600E5F3-D572-0F9E-D5C3-76D2C7633125}"/>
                </a:ext>
              </a:extLst>
            </p:cNvPr>
            <p:cNvSpPr/>
            <p:nvPr/>
          </p:nvSpPr>
          <p:spPr>
            <a:xfrm>
              <a:off x="6493453" y="1556685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4" name="A">
              <a:extLst>
                <a:ext uri="{FF2B5EF4-FFF2-40B4-BE49-F238E27FC236}">
                  <a16:creationId xmlns:a16="http://schemas.microsoft.com/office/drawing/2014/main" id="{AC16A46D-8FB9-5C0B-E496-3E8D2A18F78E}"/>
                </a:ext>
              </a:extLst>
            </p:cNvPr>
            <p:cNvSpPr/>
            <p:nvPr/>
          </p:nvSpPr>
          <p:spPr>
            <a:xfrm>
              <a:off x="3866075" y="1556686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5" name="A">
              <a:extLst>
                <a:ext uri="{FF2B5EF4-FFF2-40B4-BE49-F238E27FC236}">
                  <a16:creationId xmlns:a16="http://schemas.microsoft.com/office/drawing/2014/main" id="{4680C76C-A159-C81A-691F-0135C975B177}"/>
                </a:ext>
              </a:extLst>
            </p:cNvPr>
            <p:cNvSpPr/>
            <p:nvPr/>
          </p:nvSpPr>
          <p:spPr>
            <a:xfrm rot="10800000">
              <a:off x="4938795" y="638442"/>
              <a:ext cx="1239140" cy="623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6" name="CIERRA BOLSAS">
            <a:extLst>
              <a:ext uri="{FF2B5EF4-FFF2-40B4-BE49-F238E27FC236}">
                <a16:creationId xmlns:a16="http://schemas.microsoft.com/office/drawing/2014/main" id="{BC0CED69-85A1-0494-43E1-5A52F0383BD3}"/>
              </a:ext>
            </a:extLst>
          </p:cNvPr>
          <p:cNvGrpSpPr/>
          <p:nvPr/>
        </p:nvGrpSpPr>
        <p:grpSpPr>
          <a:xfrm>
            <a:off x="3839633" y="2983604"/>
            <a:ext cx="3600450" cy="2155202"/>
            <a:chOff x="3758140" y="410363"/>
            <a:chExt cx="3600450" cy="2155202"/>
          </a:xfrm>
          <a:noFill/>
        </p:grpSpPr>
        <p:sp>
          <p:nvSpPr>
            <p:cNvPr id="27" name="A">
              <a:extLst>
                <a:ext uri="{FF2B5EF4-FFF2-40B4-BE49-F238E27FC236}">
                  <a16:creationId xmlns:a16="http://schemas.microsoft.com/office/drawing/2014/main" id="{7EBA0534-6200-4CF5-1D75-F31B02B930B2}"/>
                </a:ext>
              </a:extLst>
            </p:cNvPr>
            <p:cNvSpPr/>
            <p:nvPr/>
          </p:nvSpPr>
          <p:spPr>
            <a:xfrm rot="10800000">
              <a:off x="3758140" y="410363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8" name="A">
              <a:extLst>
                <a:ext uri="{FF2B5EF4-FFF2-40B4-BE49-F238E27FC236}">
                  <a16:creationId xmlns:a16="http://schemas.microsoft.com/office/drawing/2014/main" id="{2AB3692B-ED83-2E71-EC17-C8F67AC5A919}"/>
                </a:ext>
              </a:extLst>
            </p:cNvPr>
            <p:cNvSpPr/>
            <p:nvPr/>
          </p:nvSpPr>
          <p:spPr>
            <a:xfrm rot="10800000">
              <a:off x="3866075" y="481485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9" name="A">
              <a:extLst>
                <a:ext uri="{FF2B5EF4-FFF2-40B4-BE49-F238E27FC236}">
                  <a16:creationId xmlns:a16="http://schemas.microsoft.com/office/drawing/2014/main" id="{9C33569A-A64C-C89B-D134-047B4F88C7EA}"/>
                </a:ext>
              </a:extLst>
            </p:cNvPr>
            <p:cNvSpPr/>
            <p:nvPr/>
          </p:nvSpPr>
          <p:spPr>
            <a:xfrm>
              <a:off x="3758140" y="1485565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0" name="A">
              <a:extLst>
                <a:ext uri="{FF2B5EF4-FFF2-40B4-BE49-F238E27FC236}">
                  <a16:creationId xmlns:a16="http://schemas.microsoft.com/office/drawing/2014/main" id="{5529038B-307B-B0AB-A1B1-4282FECD1386}"/>
                </a:ext>
              </a:extLst>
            </p:cNvPr>
            <p:cNvSpPr/>
            <p:nvPr/>
          </p:nvSpPr>
          <p:spPr>
            <a:xfrm>
              <a:off x="3866076" y="1556687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1" name="A">
              <a:extLst>
                <a:ext uri="{FF2B5EF4-FFF2-40B4-BE49-F238E27FC236}">
                  <a16:creationId xmlns:a16="http://schemas.microsoft.com/office/drawing/2014/main" id="{65A529E1-9BB1-B7F3-7088-AF0D405A8E87}"/>
                </a:ext>
              </a:extLst>
            </p:cNvPr>
            <p:cNvSpPr/>
            <p:nvPr/>
          </p:nvSpPr>
          <p:spPr>
            <a:xfrm>
              <a:off x="4623274" y="1655695"/>
              <a:ext cx="1870179" cy="74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2" name="A">
              <a:extLst>
                <a:ext uri="{FF2B5EF4-FFF2-40B4-BE49-F238E27FC236}">
                  <a16:creationId xmlns:a16="http://schemas.microsoft.com/office/drawing/2014/main" id="{A4DC989F-0FEF-0B93-8332-356788D2E137}"/>
                </a:ext>
              </a:extLst>
            </p:cNvPr>
            <p:cNvSpPr/>
            <p:nvPr/>
          </p:nvSpPr>
          <p:spPr>
            <a:xfrm>
              <a:off x="6493453" y="1556685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id="{C1338B6D-C0D2-0F6A-08F2-F0F7075B91D3}"/>
                </a:ext>
              </a:extLst>
            </p:cNvPr>
            <p:cNvSpPr/>
            <p:nvPr/>
          </p:nvSpPr>
          <p:spPr>
            <a:xfrm>
              <a:off x="3866075" y="1556686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4" name="A">
              <a:extLst>
                <a:ext uri="{FF2B5EF4-FFF2-40B4-BE49-F238E27FC236}">
                  <a16:creationId xmlns:a16="http://schemas.microsoft.com/office/drawing/2014/main" id="{2FA7759C-A88C-2698-271F-E19520B49CF9}"/>
                </a:ext>
              </a:extLst>
            </p:cNvPr>
            <p:cNvSpPr/>
            <p:nvPr/>
          </p:nvSpPr>
          <p:spPr>
            <a:xfrm rot="10800000">
              <a:off x="4938795" y="638442"/>
              <a:ext cx="1239140" cy="623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6" name="CIERRA BOLSAS">
            <a:extLst>
              <a:ext uri="{FF2B5EF4-FFF2-40B4-BE49-F238E27FC236}">
                <a16:creationId xmlns:a16="http://schemas.microsoft.com/office/drawing/2014/main" id="{9070EE27-B5BD-5D8E-5686-933182C32B5D}"/>
              </a:ext>
            </a:extLst>
          </p:cNvPr>
          <p:cNvGrpSpPr/>
          <p:nvPr/>
        </p:nvGrpSpPr>
        <p:grpSpPr>
          <a:xfrm>
            <a:off x="119591" y="5553007"/>
            <a:ext cx="3600450" cy="2155202"/>
            <a:chOff x="3758140" y="410363"/>
            <a:chExt cx="3600450" cy="2155202"/>
          </a:xfrm>
          <a:noFill/>
        </p:grpSpPr>
        <p:sp>
          <p:nvSpPr>
            <p:cNvPr id="37" name="A">
              <a:extLst>
                <a:ext uri="{FF2B5EF4-FFF2-40B4-BE49-F238E27FC236}">
                  <a16:creationId xmlns:a16="http://schemas.microsoft.com/office/drawing/2014/main" id="{AFA7C3F3-C9F0-5B06-28D2-79484B38B617}"/>
                </a:ext>
              </a:extLst>
            </p:cNvPr>
            <p:cNvSpPr/>
            <p:nvPr/>
          </p:nvSpPr>
          <p:spPr>
            <a:xfrm rot="10800000">
              <a:off x="3758140" y="410363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8" name="A">
              <a:extLst>
                <a:ext uri="{FF2B5EF4-FFF2-40B4-BE49-F238E27FC236}">
                  <a16:creationId xmlns:a16="http://schemas.microsoft.com/office/drawing/2014/main" id="{DDD6A86E-2908-1ECC-E312-481E9593471B}"/>
                </a:ext>
              </a:extLst>
            </p:cNvPr>
            <p:cNvSpPr/>
            <p:nvPr/>
          </p:nvSpPr>
          <p:spPr>
            <a:xfrm rot="10800000">
              <a:off x="3866075" y="481485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9" name="A">
              <a:extLst>
                <a:ext uri="{FF2B5EF4-FFF2-40B4-BE49-F238E27FC236}">
                  <a16:creationId xmlns:a16="http://schemas.microsoft.com/office/drawing/2014/main" id="{FF48E57B-DE09-74DE-5C3E-70EAAC13CDEB}"/>
                </a:ext>
              </a:extLst>
            </p:cNvPr>
            <p:cNvSpPr/>
            <p:nvPr/>
          </p:nvSpPr>
          <p:spPr>
            <a:xfrm>
              <a:off x="3758140" y="1485565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0" name="A">
              <a:extLst>
                <a:ext uri="{FF2B5EF4-FFF2-40B4-BE49-F238E27FC236}">
                  <a16:creationId xmlns:a16="http://schemas.microsoft.com/office/drawing/2014/main" id="{28D64573-F1CE-D928-50B7-AC04AECD66D8}"/>
                </a:ext>
              </a:extLst>
            </p:cNvPr>
            <p:cNvSpPr/>
            <p:nvPr/>
          </p:nvSpPr>
          <p:spPr>
            <a:xfrm>
              <a:off x="3866076" y="1556687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2" name="A">
              <a:extLst>
                <a:ext uri="{FF2B5EF4-FFF2-40B4-BE49-F238E27FC236}">
                  <a16:creationId xmlns:a16="http://schemas.microsoft.com/office/drawing/2014/main" id="{B05C526F-AD60-C160-2B31-C7B18292AFAA}"/>
                </a:ext>
              </a:extLst>
            </p:cNvPr>
            <p:cNvSpPr/>
            <p:nvPr/>
          </p:nvSpPr>
          <p:spPr>
            <a:xfrm>
              <a:off x="4623274" y="1655695"/>
              <a:ext cx="1870179" cy="74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3" name="A">
              <a:extLst>
                <a:ext uri="{FF2B5EF4-FFF2-40B4-BE49-F238E27FC236}">
                  <a16:creationId xmlns:a16="http://schemas.microsoft.com/office/drawing/2014/main" id="{37760B5E-8C10-F3F2-76CB-6103FFE43852}"/>
                </a:ext>
              </a:extLst>
            </p:cNvPr>
            <p:cNvSpPr/>
            <p:nvPr/>
          </p:nvSpPr>
          <p:spPr>
            <a:xfrm>
              <a:off x="6493453" y="1556685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4" name="A">
              <a:extLst>
                <a:ext uri="{FF2B5EF4-FFF2-40B4-BE49-F238E27FC236}">
                  <a16:creationId xmlns:a16="http://schemas.microsoft.com/office/drawing/2014/main" id="{96DB30C2-CF89-D207-F5F6-1C753850FE35}"/>
                </a:ext>
              </a:extLst>
            </p:cNvPr>
            <p:cNvSpPr/>
            <p:nvPr/>
          </p:nvSpPr>
          <p:spPr>
            <a:xfrm>
              <a:off x="3866075" y="1556686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4" name="A">
              <a:extLst>
                <a:ext uri="{FF2B5EF4-FFF2-40B4-BE49-F238E27FC236}">
                  <a16:creationId xmlns:a16="http://schemas.microsoft.com/office/drawing/2014/main" id="{4D3E3F28-D3AE-E3BD-9D66-6C5DDA888E90}"/>
                </a:ext>
              </a:extLst>
            </p:cNvPr>
            <p:cNvSpPr/>
            <p:nvPr/>
          </p:nvSpPr>
          <p:spPr>
            <a:xfrm rot="10800000">
              <a:off x="4938795" y="638442"/>
              <a:ext cx="1239140" cy="623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5" name="CIERRA BOLSAS">
            <a:extLst>
              <a:ext uri="{FF2B5EF4-FFF2-40B4-BE49-F238E27FC236}">
                <a16:creationId xmlns:a16="http://schemas.microsoft.com/office/drawing/2014/main" id="{CB40C3F8-B2DE-CE3D-7683-BC5203CE9176}"/>
              </a:ext>
            </a:extLst>
          </p:cNvPr>
          <p:cNvGrpSpPr/>
          <p:nvPr/>
        </p:nvGrpSpPr>
        <p:grpSpPr>
          <a:xfrm>
            <a:off x="3839633" y="5553007"/>
            <a:ext cx="3600450" cy="2155202"/>
            <a:chOff x="3758140" y="410363"/>
            <a:chExt cx="3600450" cy="2155202"/>
          </a:xfrm>
          <a:noFill/>
        </p:grpSpPr>
        <p:sp>
          <p:nvSpPr>
            <p:cNvPr id="56" name="A">
              <a:extLst>
                <a:ext uri="{FF2B5EF4-FFF2-40B4-BE49-F238E27FC236}">
                  <a16:creationId xmlns:a16="http://schemas.microsoft.com/office/drawing/2014/main" id="{1679DDED-73BF-8296-661F-C2B8E2C691A0}"/>
                </a:ext>
              </a:extLst>
            </p:cNvPr>
            <p:cNvSpPr/>
            <p:nvPr/>
          </p:nvSpPr>
          <p:spPr>
            <a:xfrm rot="10800000">
              <a:off x="3758140" y="410363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7" name="A">
              <a:extLst>
                <a:ext uri="{FF2B5EF4-FFF2-40B4-BE49-F238E27FC236}">
                  <a16:creationId xmlns:a16="http://schemas.microsoft.com/office/drawing/2014/main" id="{92A8428A-8B20-8A7A-8A71-6830CB8F1BB8}"/>
                </a:ext>
              </a:extLst>
            </p:cNvPr>
            <p:cNvSpPr/>
            <p:nvPr/>
          </p:nvSpPr>
          <p:spPr>
            <a:xfrm rot="10800000">
              <a:off x="3866075" y="481485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6" name="A">
              <a:extLst>
                <a:ext uri="{FF2B5EF4-FFF2-40B4-BE49-F238E27FC236}">
                  <a16:creationId xmlns:a16="http://schemas.microsoft.com/office/drawing/2014/main" id="{56721CC0-A662-CAA4-3319-A3E240284D8A}"/>
                </a:ext>
              </a:extLst>
            </p:cNvPr>
            <p:cNvSpPr/>
            <p:nvPr/>
          </p:nvSpPr>
          <p:spPr>
            <a:xfrm>
              <a:off x="3758140" y="1485565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7" name="A">
              <a:extLst>
                <a:ext uri="{FF2B5EF4-FFF2-40B4-BE49-F238E27FC236}">
                  <a16:creationId xmlns:a16="http://schemas.microsoft.com/office/drawing/2014/main" id="{3A9E305B-F39D-541F-390B-257B41155064}"/>
                </a:ext>
              </a:extLst>
            </p:cNvPr>
            <p:cNvSpPr/>
            <p:nvPr/>
          </p:nvSpPr>
          <p:spPr>
            <a:xfrm>
              <a:off x="3866076" y="1556687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8" name="A">
              <a:extLst>
                <a:ext uri="{FF2B5EF4-FFF2-40B4-BE49-F238E27FC236}">
                  <a16:creationId xmlns:a16="http://schemas.microsoft.com/office/drawing/2014/main" id="{7B817221-C93D-3215-4EF4-FB12788D2735}"/>
                </a:ext>
              </a:extLst>
            </p:cNvPr>
            <p:cNvSpPr/>
            <p:nvPr/>
          </p:nvSpPr>
          <p:spPr>
            <a:xfrm>
              <a:off x="4623274" y="1655695"/>
              <a:ext cx="1870179" cy="74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7" name="A">
              <a:extLst>
                <a:ext uri="{FF2B5EF4-FFF2-40B4-BE49-F238E27FC236}">
                  <a16:creationId xmlns:a16="http://schemas.microsoft.com/office/drawing/2014/main" id="{3FD14EF4-B4A6-8F1E-056D-8667C93C02B6}"/>
                </a:ext>
              </a:extLst>
            </p:cNvPr>
            <p:cNvSpPr/>
            <p:nvPr/>
          </p:nvSpPr>
          <p:spPr>
            <a:xfrm>
              <a:off x="6493453" y="1556685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8" name="A">
              <a:extLst>
                <a:ext uri="{FF2B5EF4-FFF2-40B4-BE49-F238E27FC236}">
                  <a16:creationId xmlns:a16="http://schemas.microsoft.com/office/drawing/2014/main" id="{CF8AEB33-812D-B5C7-69C4-5805B0091A07}"/>
                </a:ext>
              </a:extLst>
            </p:cNvPr>
            <p:cNvSpPr/>
            <p:nvPr/>
          </p:nvSpPr>
          <p:spPr>
            <a:xfrm>
              <a:off x="3866075" y="1556686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9" name="A">
              <a:extLst>
                <a:ext uri="{FF2B5EF4-FFF2-40B4-BE49-F238E27FC236}">
                  <a16:creationId xmlns:a16="http://schemas.microsoft.com/office/drawing/2014/main" id="{463CF267-068C-8B78-EEF9-CC1056EBF776}"/>
                </a:ext>
              </a:extLst>
            </p:cNvPr>
            <p:cNvSpPr/>
            <p:nvPr/>
          </p:nvSpPr>
          <p:spPr>
            <a:xfrm rot="10800000">
              <a:off x="4938795" y="638442"/>
              <a:ext cx="1239140" cy="623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18" name="CIERRA BOLSAS">
            <a:extLst>
              <a:ext uri="{FF2B5EF4-FFF2-40B4-BE49-F238E27FC236}">
                <a16:creationId xmlns:a16="http://schemas.microsoft.com/office/drawing/2014/main" id="{1B21AC21-EA32-56A3-24D5-58465A853472}"/>
              </a:ext>
            </a:extLst>
          </p:cNvPr>
          <p:cNvGrpSpPr/>
          <p:nvPr/>
        </p:nvGrpSpPr>
        <p:grpSpPr>
          <a:xfrm>
            <a:off x="119591" y="8122410"/>
            <a:ext cx="3600450" cy="2155202"/>
            <a:chOff x="3758140" y="410363"/>
            <a:chExt cx="3600450" cy="2155202"/>
          </a:xfrm>
          <a:noFill/>
        </p:grpSpPr>
        <p:sp>
          <p:nvSpPr>
            <p:cNvPr id="122" name="A">
              <a:extLst>
                <a:ext uri="{FF2B5EF4-FFF2-40B4-BE49-F238E27FC236}">
                  <a16:creationId xmlns:a16="http://schemas.microsoft.com/office/drawing/2014/main" id="{4082533C-51C6-98AD-4EF2-5BDFD7C9EE66}"/>
                </a:ext>
              </a:extLst>
            </p:cNvPr>
            <p:cNvSpPr/>
            <p:nvPr/>
          </p:nvSpPr>
          <p:spPr>
            <a:xfrm rot="10800000">
              <a:off x="3758140" y="410363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3" name="A">
              <a:extLst>
                <a:ext uri="{FF2B5EF4-FFF2-40B4-BE49-F238E27FC236}">
                  <a16:creationId xmlns:a16="http://schemas.microsoft.com/office/drawing/2014/main" id="{59D0499A-87AD-503B-91EF-2E2F953F206A}"/>
                </a:ext>
              </a:extLst>
            </p:cNvPr>
            <p:cNvSpPr/>
            <p:nvPr/>
          </p:nvSpPr>
          <p:spPr>
            <a:xfrm rot="10800000">
              <a:off x="3866075" y="481485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4" name="A">
              <a:extLst>
                <a:ext uri="{FF2B5EF4-FFF2-40B4-BE49-F238E27FC236}">
                  <a16:creationId xmlns:a16="http://schemas.microsoft.com/office/drawing/2014/main" id="{009FA059-41CD-949E-606B-E8EFB1C3749B}"/>
                </a:ext>
              </a:extLst>
            </p:cNvPr>
            <p:cNvSpPr/>
            <p:nvPr/>
          </p:nvSpPr>
          <p:spPr>
            <a:xfrm>
              <a:off x="3758140" y="1485565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5" name="A">
              <a:extLst>
                <a:ext uri="{FF2B5EF4-FFF2-40B4-BE49-F238E27FC236}">
                  <a16:creationId xmlns:a16="http://schemas.microsoft.com/office/drawing/2014/main" id="{4A16E29C-9E85-AB1F-A58B-80F4CD9A1175}"/>
                </a:ext>
              </a:extLst>
            </p:cNvPr>
            <p:cNvSpPr/>
            <p:nvPr/>
          </p:nvSpPr>
          <p:spPr>
            <a:xfrm>
              <a:off x="3866076" y="1556687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6" name="A">
              <a:extLst>
                <a:ext uri="{FF2B5EF4-FFF2-40B4-BE49-F238E27FC236}">
                  <a16:creationId xmlns:a16="http://schemas.microsoft.com/office/drawing/2014/main" id="{BABF08FA-1990-1866-9AAE-194A07B10A53}"/>
                </a:ext>
              </a:extLst>
            </p:cNvPr>
            <p:cNvSpPr/>
            <p:nvPr/>
          </p:nvSpPr>
          <p:spPr>
            <a:xfrm>
              <a:off x="4623274" y="1655695"/>
              <a:ext cx="1870179" cy="74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7" name="A">
              <a:extLst>
                <a:ext uri="{FF2B5EF4-FFF2-40B4-BE49-F238E27FC236}">
                  <a16:creationId xmlns:a16="http://schemas.microsoft.com/office/drawing/2014/main" id="{5A1CDC29-9395-4A38-DFD4-364A4EF2BE36}"/>
                </a:ext>
              </a:extLst>
            </p:cNvPr>
            <p:cNvSpPr/>
            <p:nvPr/>
          </p:nvSpPr>
          <p:spPr>
            <a:xfrm>
              <a:off x="6493453" y="1556685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84" name="A">
              <a:extLst>
                <a:ext uri="{FF2B5EF4-FFF2-40B4-BE49-F238E27FC236}">
                  <a16:creationId xmlns:a16="http://schemas.microsoft.com/office/drawing/2014/main" id="{0C8B380D-A5E7-7072-5311-252567565B7D}"/>
                </a:ext>
              </a:extLst>
            </p:cNvPr>
            <p:cNvSpPr/>
            <p:nvPr/>
          </p:nvSpPr>
          <p:spPr>
            <a:xfrm>
              <a:off x="3866075" y="1556686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85" name="A">
              <a:extLst>
                <a:ext uri="{FF2B5EF4-FFF2-40B4-BE49-F238E27FC236}">
                  <a16:creationId xmlns:a16="http://schemas.microsoft.com/office/drawing/2014/main" id="{412E2F9F-AACE-7EF4-5B96-B18186538120}"/>
                </a:ext>
              </a:extLst>
            </p:cNvPr>
            <p:cNvSpPr/>
            <p:nvPr/>
          </p:nvSpPr>
          <p:spPr>
            <a:xfrm rot="10800000">
              <a:off x="4938795" y="638442"/>
              <a:ext cx="1239140" cy="623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86" name="CIERRA BOLSAS">
            <a:extLst>
              <a:ext uri="{FF2B5EF4-FFF2-40B4-BE49-F238E27FC236}">
                <a16:creationId xmlns:a16="http://schemas.microsoft.com/office/drawing/2014/main" id="{C9A87964-3C11-9B0C-EE51-F839E1436EE7}"/>
              </a:ext>
            </a:extLst>
          </p:cNvPr>
          <p:cNvGrpSpPr/>
          <p:nvPr/>
        </p:nvGrpSpPr>
        <p:grpSpPr>
          <a:xfrm>
            <a:off x="3839633" y="8122410"/>
            <a:ext cx="3600450" cy="2155202"/>
            <a:chOff x="3758140" y="410363"/>
            <a:chExt cx="3600450" cy="2155202"/>
          </a:xfrm>
          <a:noFill/>
        </p:grpSpPr>
        <p:sp>
          <p:nvSpPr>
            <p:cNvPr id="387" name="A">
              <a:extLst>
                <a:ext uri="{FF2B5EF4-FFF2-40B4-BE49-F238E27FC236}">
                  <a16:creationId xmlns:a16="http://schemas.microsoft.com/office/drawing/2014/main" id="{D180AA92-F228-954D-9C78-BFAAF3696E68}"/>
                </a:ext>
              </a:extLst>
            </p:cNvPr>
            <p:cNvSpPr/>
            <p:nvPr/>
          </p:nvSpPr>
          <p:spPr>
            <a:xfrm rot="10800000">
              <a:off x="3758140" y="410363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88" name="A">
              <a:extLst>
                <a:ext uri="{FF2B5EF4-FFF2-40B4-BE49-F238E27FC236}">
                  <a16:creationId xmlns:a16="http://schemas.microsoft.com/office/drawing/2014/main" id="{8C21F63D-B5D9-53C2-F133-384C6B1CF06C}"/>
                </a:ext>
              </a:extLst>
            </p:cNvPr>
            <p:cNvSpPr/>
            <p:nvPr/>
          </p:nvSpPr>
          <p:spPr>
            <a:xfrm rot="10800000">
              <a:off x="3866075" y="481485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89" name="A">
              <a:extLst>
                <a:ext uri="{FF2B5EF4-FFF2-40B4-BE49-F238E27FC236}">
                  <a16:creationId xmlns:a16="http://schemas.microsoft.com/office/drawing/2014/main" id="{1D0D8E99-723C-3221-CE77-E82721FA7524}"/>
                </a:ext>
              </a:extLst>
            </p:cNvPr>
            <p:cNvSpPr/>
            <p:nvPr/>
          </p:nvSpPr>
          <p:spPr>
            <a:xfrm>
              <a:off x="3758140" y="1485565"/>
              <a:ext cx="360045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90" name="A">
              <a:extLst>
                <a:ext uri="{FF2B5EF4-FFF2-40B4-BE49-F238E27FC236}">
                  <a16:creationId xmlns:a16="http://schemas.microsoft.com/office/drawing/2014/main" id="{8B5F9D54-C9D4-8BC9-9D63-016783D2F4D4}"/>
                </a:ext>
              </a:extLst>
            </p:cNvPr>
            <p:cNvSpPr/>
            <p:nvPr/>
          </p:nvSpPr>
          <p:spPr>
            <a:xfrm>
              <a:off x="3866076" y="1556687"/>
              <a:ext cx="3384576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91" name="A">
              <a:extLst>
                <a:ext uri="{FF2B5EF4-FFF2-40B4-BE49-F238E27FC236}">
                  <a16:creationId xmlns:a16="http://schemas.microsoft.com/office/drawing/2014/main" id="{4A1F2761-D588-CA4F-C3AD-5EF4B8D0D465}"/>
                </a:ext>
              </a:extLst>
            </p:cNvPr>
            <p:cNvSpPr/>
            <p:nvPr/>
          </p:nvSpPr>
          <p:spPr>
            <a:xfrm>
              <a:off x="4623274" y="1655695"/>
              <a:ext cx="1870179" cy="74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92" name="A">
              <a:extLst>
                <a:ext uri="{FF2B5EF4-FFF2-40B4-BE49-F238E27FC236}">
                  <a16:creationId xmlns:a16="http://schemas.microsoft.com/office/drawing/2014/main" id="{CDBC346E-2915-61E8-B129-4B14411B8512}"/>
                </a:ext>
              </a:extLst>
            </p:cNvPr>
            <p:cNvSpPr/>
            <p:nvPr/>
          </p:nvSpPr>
          <p:spPr>
            <a:xfrm>
              <a:off x="6493453" y="1556685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93" name="A">
              <a:extLst>
                <a:ext uri="{FF2B5EF4-FFF2-40B4-BE49-F238E27FC236}">
                  <a16:creationId xmlns:a16="http://schemas.microsoft.com/office/drawing/2014/main" id="{044C83C2-7658-DDCF-22DA-A72A08BF78E7}"/>
                </a:ext>
              </a:extLst>
            </p:cNvPr>
            <p:cNvSpPr/>
            <p:nvPr/>
          </p:nvSpPr>
          <p:spPr>
            <a:xfrm>
              <a:off x="3866075" y="1556686"/>
              <a:ext cx="757199" cy="937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94" name="A">
              <a:extLst>
                <a:ext uri="{FF2B5EF4-FFF2-40B4-BE49-F238E27FC236}">
                  <a16:creationId xmlns:a16="http://schemas.microsoft.com/office/drawing/2014/main" id="{00B2E57E-7B41-35D6-296C-DD96F3C31723}"/>
                </a:ext>
              </a:extLst>
            </p:cNvPr>
            <p:cNvSpPr/>
            <p:nvPr/>
          </p:nvSpPr>
          <p:spPr>
            <a:xfrm rot="10800000">
              <a:off x="4938795" y="638442"/>
              <a:ext cx="1239140" cy="623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9" name="PNG 1">
            <a:extLst>
              <a:ext uri="{FF2B5EF4-FFF2-40B4-BE49-F238E27FC236}">
                <a16:creationId xmlns:a16="http://schemas.microsoft.com/office/drawing/2014/main" id="{A97AA119-D86E-6070-B1E4-58111E09D4B3}"/>
              </a:ext>
            </a:extLst>
          </p:cNvPr>
          <p:cNvSpPr>
            <a:spLocks/>
          </p:cNvSpPr>
          <p:nvPr/>
        </p:nvSpPr>
        <p:spPr>
          <a:xfrm rot="10800000">
            <a:off x="1325644" y="464733"/>
            <a:ext cx="1188000" cy="96459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47" name="PNG 2">
            <a:extLst>
              <a:ext uri="{FF2B5EF4-FFF2-40B4-BE49-F238E27FC236}">
                <a16:creationId xmlns:a16="http://schemas.microsoft.com/office/drawing/2014/main" id="{6C66EEEA-53ED-9688-E2A5-3D49BC903695}"/>
              </a:ext>
            </a:extLst>
          </p:cNvPr>
          <p:cNvSpPr>
            <a:spLocks/>
          </p:cNvSpPr>
          <p:nvPr/>
        </p:nvSpPr>
        <p:spPr>
          <a:xfrm>
            <a:off x="227525" y="1560526"/>
            <a:ext cx="936000" cy="93775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50" name="PNG 3">
            <a:extLst>
              <a:ext uri="{FF2B5EF4-FFF2-40B4-BE49-F238E27FC236}">
                <a16:creationId xmlns:a16="http://schemas.microsoft.com/office/drawing/2014/main" id="{8BD0BFB5-0BA3-3D2A-D56E-E78A6D3562FC}"/>
              </a:ext>
            </a:extLst>
          </p:cNvPr>
          <p:cNvSpPr>
            <a:spLocks/>
          </p:cNvSpPr>
          <p:nvPr/>
        </p:nvSpPr>
        <p:spPr>
          <a:xfrm>
            <a:off x="2674981" y="1560525"/>
            <a:ext cx="936000" cy="93775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53" name="NOMBRE">
            <a:extLst>
              <a:ext uri="{FF2B5EF4-FFF2-40B4-BE49-F238E27FC236}">
                <a16:creationId xmlns:a16="http://schemas.microsoft.com/office/drawing/2014/main" id="{876B6B84-8A82-C5C3-A28D-82DFD1431809}"/>
              </a:ext>
            </a:extLst>
          </p:cNvPr>
          <p:cNvSpPr>
            <a:spLocks/>
          </p:cNvSpPr>
          <p:nvPr/>
        </p:nvSpPr>
        <p:spPr>
          <a:xfrm>
            <a:off x="1129226" y="1701677"/>
            <a:ext cx="1581180" cy="655905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55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423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FCP">
            <a:extLst>
              <a:ext uri="{FF2B5EF4-FFF2-40B4-BE49-F238E27FC236}">
                <a16:creationId xmlns:a16="http://schemas.microsoft.com/office/drawing/2014/main" id="{277015F7-AA99-4A5F-8093-88BDFE3BDB31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ADORNO PARA SORBETE</a:t>
            </a:r>
          </a:p>
        </p:txBody>
      </p:sp>
      <p:sp>
        <p:nvSpPr>
          <p:cNvPr id="99" name="FONDO 4">
            <a:extLst>
              <a:ext uri="{FF2B5EF4-FFF2-40B4-BE49-F238E27FC236}">
                <a16:creationId xmlns:a16="http://schemas.microsoft.com/office/drawing/2014/main" id="{DD263582-ACD3-6399-265E-2DF4E0E63DDB}"/>
              </a:ext>
            </a:extLst>
          </p:cNvPr>
          <p:cNvSpPr/>
          <p:nvPr/>
        </p:nvSpPr>
        <p:spPr>
          <a:xfrm>
            <a:off x="302934" y="8287699"/>
            <a:ext cx="1511252" cy="2193750"/>
          </a:xfrm>
          <a:custGeom>
            <a:avLst/>
            <a:gdLst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946299 w 3838354"/>
              <a:gd name="connsiteY17" fmla="*/ 875297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415430 w 3838354"/>
              <a:gd name="connsiteY18" fmla="*/ 121920 h 5547360"/>
              <a:gd name="connsiteX19" fmla="*/ 1821596 w 3838354"/>
              <a:gd name="connsiteY19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415430 w 3838354"/>
              <a:gd name="connsiteY18" fmla="*/ 121920 h 5547360"/>
              <a:gd name="connsiteX19" fmla="*/ 1821596 w 3838354"/>
              <a:gd name="connsiteY19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3967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875297 h 5547360"/>
              <a:gd name="connsiteX3" fmla="*/ 2919117 w 3838360"/>
              <a:gd name="connsiteY3" fmla="*/ 1165995 h 5547360"/>
              <a:gd name="connsiteX4" fmla="*/ 2992213 w 3838360"/>
              <a:gd name="connsiteY4" fmla="*/ 1209664 h 5547360"/>
              <a:gd name="connsiteX5" fmla="*/ 3838360 w 3838360"/>
              <a:gd name="connsiteY5" fmla="*/ 2774625 h 5547360"/>
              <a:gd name="connsiteX6" fmla="*/ 2992213 w 3838360"/>
              <a:gd name="connsiteY6" fmla="*/ 4339586 h 5547360"/>
              <a:gd name="connsiteX7" fmla="*/ 2919117 w 3838360"/>
              <a:gd name="connsiteY7" fmla="*/ 4383255 h 5547360"/>
              <a:gd name="connsiteX8" fmla="*/ 2919117 w 3838360"/>
              <a:gd name="connsiteY8" fmla="*/ 4672063 h 5547360"/>
              <a:gd name="connsiteX9" fmla="*/ 2043820 w 3838360"/>
              <a:gd name="connsiteY9" fmla="*/ 5547360 h 5547360"/>
              <a:gd name="connsiteX10" fmla="*/ 1821602 w 3838360"/>
              <a:gd name="connsiteY10" fmla="*/ 5547360 h 5547360"/>
              <a:gd name="connsiteX11" fmla="*/ 946305 w 3838360"/>
              <a:gd name="connsiteY11" fmla="*/ 4672063 h 5547360"/>
              <a:gd name="connsiteX12" fmla="*/ 946305 w 3838360"/>
              <a:gd name="connsiteY12" fmla="*/ 4399419 h 5547360"/>
              <a:gd name="connsiteX13" fmla="*/ 846153 w 3838360"/>
              <a:gd name="connsiteY13" fmla="*/ 4339586 h 5547360"/>
              <a:gd name="connsiteX14" fmla="*/ 6 w 3838360"/>
              <a:gd name="connsiteY14" fmla="*/ 2774625 h 5547360"/>
              <a:gd name="connsiteX15" fmla="*/ 835993 w 3838360"/>
              <a:gd name="connsiteY15" fmla="*/ 1209664 h 5547360"/>
              <a:gd name="connsiteX16" fmla="*/ 946305 w 3838360"/>
              <a:gd name="connsiteY16" fmla="*/ 1139671 h 5547360"/>
              <a:gd name="connsiteX17" fmla="*/ 1415436 w 3838360"/>
              <a:gd name="connsiteY17" fmla="*/ 121920 h 5547360"/>
              <a:gd name="connsiteX18" fmla="*/ 1821602 w 3838360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875297 h 5547360"/>
              <a:gd name="connsiteX3" fmla="*/ 2919117 w 3838360"/>
              <a:gd name="connsiteY3" fmla="*/ 1165995 h 5547360"/>
              <a:gd name="connsiteX4" fmla="*/ 2992213 w 3838360"/>
              <a:gd name="connsiteY4" fmla="*/ 1209664 h 5547360"/>
              <a:gd name="connsiteX5" fmla="*/ 3838360 w 3838360"/>
              <a:gd name="connsiteY5" fmla="*/ 2774625 h 5547360"/>
              <a:gd name="connsiteX6" fmla="*/ 2992213 w 3838360"/>
              <a:gd name="connsiteY6" fmla="*/ 4339586 h 5547360"/>
              <a:gd name="connsiteX7" fmla="*/ 2919117 w 3838360"/>
              <a:gd name="connsiteY7" fmla="*/ 4383255 h 5547360"/>
              <a:gd name="connsiteX8" fmla="*/ 2919117 w 3838360"/>
              <a:gd name="connsiteY8" fmla="*/ 4672063 h 5547360"/>
              <a:gd name="connsiteX9" fmla="*/ 2043820 w 3838360"/>
              <a:gd name="connsiteY9" fmla="*/ 5547360 h 5547360"/>
              <a:gd name="connsiteX10" fmla="*/ 1821602 w 3838360"/>
              <a:gd name="connsiteY10" fmla="*/ 5547360 h 5547360"/>
              <a:gd name="connsiteX11" fmla="*/ 946305 w 3838360"/>
              <a:gd name="connsiteY11" fmla="*/ 4672063 h 5547360"/>
              <a:gd name="connsiteX12" fmla="*/ 946305 w 3838360"/>
              <a:gd name="connsiteY12" fmla="*/ 4399419 h 5547360"/>
              <a:gd name="connsiteX13" fmla="*/ 846153 w 3838360"/>
              <a:gd name="connsiteY13" fmla="*/ 4339586 h 5547360"/>
              <a:gd name="connsiteX14" fmla="*/ 6 w 3838360"/>
              <a:gd name="connsiteY14" fmla="*/ 2774625 h 5547360"/>
              <a:gd name="connsiteX15" fmla="*/ 835993 w 3838360"/>
              <a:gd name="connsiteY15" fmla="*/ 1209664 h 5547360"/>
              <a:gd name="connsiteX16" fmla="*/ 946305 w 3838360"/>
              <a:gd name="connsiteY16" fmla="*/ 1139671 h 5547360"/>
              <a:gd name="connsiteX17" fmla="*/ 1415436 w 3838360"/>
              <a:gd name="connsiteY17" fmla="*/ 121920 h 5547360"/>
              <a:gd name="connsiteX18" fmla="*/ 1821602 w 3838360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0 h 5547360"/>
              <a:gd name="connsiteX1" fmla="*/ 2429900 w 3838360"/>
              <a:gd name="connsiteY1" fmla="*/ 11684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0 h 5547360"/>
              <a:gd name="connsiteX1" fmla="*/ 2429900 w 3838360"/>
              <a:gd name="connsiteY1" fmla="*/ 11684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9753 h 5557113"/>
              <a:gd name="connsiteX1" fmla="*/ 2429900 w 3838360"/>
              <a:gd name="connsiteY1" fmla="*/ 126593 h 5557113"/>
              <a:gd name="connsiteX2" fmla="*/ 2919117 w 3838360"/>
              <a:gd name="connsiteY2" fmla="*/ 1175748 h 5557113"/>
              <a:gd name="connsiteX3" fmla="*/ 2992213 w 3838360"/>
              <a:gd name="connsiteY3" fmla="*/ 1219417 h 5557113"/>
              <a:gd name="connsiteX4" fmla="*/ 3838360 w 3838360"/>
              <a:gd name="connsiteY4" fmla="*/ 2784378 h 5557113"/>
              <a:gd name="connsiteX5" fmla="*/ 2992213 w 3838360"/>
              <a:gd name="connsiteY5" fmla="*/ 4349339 h 5557113"/>
              <a:gd name="connsiteX6" fmla="*/ 2919117 w 3838360"/>
              <a:gd name="connsiteY6" fmla="*/ 4393008 h 5557113"/>
              <a:gd name="connsiteX7" fmla="*/ 2919117 w 3838360"/>
              <a:gd name="connsiteY7" fmla="*/ 4681816 h 5557113"/>
              <a:gd name="connsiteX8" fmla="*/ 2043820 w 3838360"/>
              <a:gd name="connsiteY8" fmla="*/ 5557113 h 5557113"/>
              <a:gd name="connsiteX9" fmla="*/ 1821602 w 3838360"/>
              <a:gd name="connsiteY9" fmla="*/ 5557113 h 5557113"/>
              <a:gd name="connsiteX10" fmla="*/ 946305 w 3838360"/>
              <a:gd name="connsiteY10" fmla="*/ 4681816 h 5557113"/>
              <a:gd name="connsiteX11" fmla="*/ 946305 w 3838360"/>
              <a:gd name="connsiteY11" fmla="*/ 4409172 h 5557113"/>
              <a:gd name="connsiteX12" fmla="*/ 846153 w 3838360"/>
              <a:gd name="connsiteY12" fmla="*/ 4349339 h 5557113"/>
              <a:gd name="connsiteX13" fmla="*/ 6 w 3838360"/>
              <a:gd name="connsiteY13" fmla="*/ 2784378 h 5557113"/>
              <a:gd name="connsiteX14" fmla="*/ 835993 w 3838360"/>
              <a:gd name="connsiteY14" fmla="*/ 1219417 h 5557113"/>
              <a:gd name="connsiteX15" fmla="*/ 946305 w 3838360"/>
              <a:gd name="connsiteY15" fmla="*/ 1149424 h 5557113"/>
              <a:gd name="connsiteX16" fmla="*/ 1415436 w 3838360"/>
              <a:gd name="connsiteY16" fmla="*/ 131673 h 5557113"/>
              <a:gd name="connsiteX17" fmla="*/ 1821602 w 3838360"/>
              <a:gd name="connsiteY17" fmla="*/ 9753 h 5557113"/>
              <a:gd name="connsiteX0" fmla="*/ 1923202 w 3838360"/>
              <a:gd name="connsiteY0" fmla="*/ 6995 h 5569595"/>
              <a:gd name="connsiteX1" fmla="*/ 2429900 w 3838360"/>
              <a:gd name="connsiteY1" fmla="*/ 139075 h 5569595"/>
              <a:gd name="connsiteX2" fmla="*/ 2919117 w 3838360"/>
              <a:gd name="connsiteY2" fmla="*/ 1188230 h 5569595"/>
              <a:gd name="connsiteX3" fmla="*/ 2992213 w 3838360"/>
              <a:gd name="connsiteY3" fmla="*/ 1231899 h 5569595"/>
              <a:gd name="connsiteX4" fmla="*/ 3838360 w 3838360"/>
              <a:gd name="connsiteY4" fmla="*/ 2796860 h 5569595"/>
              <a:gd name="connsiteX5" fmla="*/ 2992213 w 3838360"/>
              <a:gd name="connsiteY5" fmla="*/ 4361821 h 5569595"/>
              <a:gd name="connsiteX6" fmla="*/ 2919117 w 3838360"/>
              <a:gd name="connsiteY6" fmla="*/ 4405490 h 5569595"/>
              <a:gd name="connsiteX7" fmla="*/ 2919117 w 3838360"/>
              <a:gd name="connsiteY7" fmla="*/ 4694298 h 5569595"/>
              <a:gd name="connsiteX8" fmla="*/ 2043820 w 3838360"/>
              <a:gd name="connsiteY8" fmla="*/ 5569595 h 5569595"/>
              <a:gd name="connsiteX9" fmla="*/ 1821602 w 3838360"/>
              <a:gd name="connsiteY9" fmla="*/ 5569595 h 5569595"/>
              <a:gd name="connsiteX10" fmla="*/ 946305 w 3838360"/>
              <a:gd name="connsiteY10" fmla="*/ 4694298 h 5569595"/>
              <a:gd name="connsiteX11" fmla="*/ 946305 w 3838360"/>
              <a:gd name="connsiteY11" fmla="*/ 4421654 h 5569595"/>
              <a:gd name="connsiteX12" fmla="*/ 846153 w 3838360"/>
              <a:gd name="connsiteY12" fmla="*/ 4361821 h 5569595"/>
              <a:gd name="connsiteX13" fmla="*/ 6 w 3838360"/>
              <a:gd name="connsiteY13" fmla="*/ 2796860 h 5569595"/>
              <a:gd name="connsiteX14" fmla="*/ 835993 w 3838360"/>
              <a:gd name="connsiteY14" fmla="*/ 1231899 h 5569595"/>
              <a:gd name="connsiteX15" fmla="*/ 946305 w 3838360"/>
              <a:gd name="connsiteY15" fmla="*/ 1161906 h 5569595"/>
              <a:gd name="connsiteX16" fmla="*/ 1415436 w 3838360"/>
              <a:gd name="connsiteY16" fmla="*/ 144155 h 5569595"/>
              <a:gd name="connsiteX17" fmla="*/ 1923202 w 3838360"/>
              <a:gd name="connsiteY17" fmla="*/ 6995 h 5569595"/>
              <a:gd name="connsiteX0" fmla="*/ 1923202 w 3838360"/>
              <a:gd name="connsiteY0" fmla="*/ 0 h 5562600"/>
              <a:gd name="connsiteX1" fmla="*/ 2429900 w 3838360"/>
              <a:gd name="connsiteY1" fmla="*/ 132080 h 5562600"/>
              <a:gd name="connsiteX2" fmla="*/ 2919117 w 3838360"/>
              <a:gd name="connsiteY2" fmla="*/ 1181235 h 5562600"/>
              <a:gd name="connsiteX3" fmla="*/ 2992213 w 3838360"/>
              <a:gd name="connsiteY3" fmla="*/ 1224904 h 5562600"/>
              <a:gd name="connsiteX4" fmla="*/ 3838360 w 3838360"/>
              <a:gd name="connsiteY4" fmla="*/ 2789865 h 5562600"/>
              <a:gd name="connsiteX5" fmla="*/ 2992213 w 3838360"/>
              <a:gd name="connsiteY5" fmla="*/ 4354826 h 5562600"/>
              <a:gd name="connsiteX6" fmla="*/ 2919117 w 3838360"/>
              <a:gd name="connsiteY6" fmla="*/ 4398495 h 5562600"/>
              <a:gd name="connsiteX7" fmla="*/ 2919117 w 3838360"/>
              <a:gd name="connsiteY7" fmla="*/ 4687303 h 5562600"/>
              <a:gd name="connsiteX8" fmla="*/ 2043820 w 3838360"/>
              <a:gd name="connsiteY8" fmla="*/ 5562600 h 5562600"/>
              <a:gd name="connsiteX9" fmla="*/ 1821602 w 3838360"/>
              <a:gd name="connsiteY9" fmla="*/ 5562600 h 5562600"/>
              <a:gd name="connsiteX10" fmla="*/ 946305 w 3838360"/>
              <a:gd name="connsiteY10" fmla="*/ 4687303 h 5562600"/>
              <a:gd name="connsiteX11" fmla="*/ 946305 w 3838360"/>
              <a:gd name="connsiteY11" fmla="*/ 4414659 h 5562600"/>
              <a:gd name="connsiteX12" fmla="*/ 846153 w 3838360"/>
              <a:gd name="connsiteY12" fmla="*/ 4354826 h 5562600"/>
              <a:gd name="connsiteX13" fmla="*/ 6 w 3838360"/>
              <a:gd name="connsiteY13" fmla="*/ 2789865 h 5562600"/>
              <a:gd name="connsiteX14" fmla="*/ 835993 w 3838360"/>
              <a:gd name="connsiteY14" fmla="*/ 1224904 h 5562600"/>
              <a:gd name="connsiteX15" fmla="*/ 946305 w 3838360"/>
              <a:gd name="connsiteY15" fmla="*/ 1154911 h 5562600"/>
              <a:gd name="connsiteX16" fmla="*/ 1415436 w 3838360"/>
              <a:gd name="connsiteY16" fmla="*/ 137160 h 5562600"/>
              <a:gd name="connsiteX17" fmla="*/ 1923202 w 3838360"/>
              <a:gd name="connsiteY17" fmla="*/ 0 h 5562600"/>
              <a:gd name="connsiteX0" fmla="*/ 1923202 w 3838360"/>
              <a:gd name="connsiteY0" fmla="*/ 0 h 5562600"/>
              <a:gd name="connsiteX1" fmla="*/ 2429900 w 3838360"/>
              <a:gd name="connsiteY1" fmla="*/ 132080 h 5562600"/>
              <a:gd name="connsiteX2" fmla="*/ 2919117 w 3838360"/>
              <a:gd name="connsiteY2" fmla="*/ 1181235 h 5562600"/>
              <a:gd name="connsiteX3" fmla="*/ 2992213 w 3838360"/>
              <a:gd name="connsiteY3" fmla="*/ 1224904 h 5562600"/>
              <a:gd name="connsiteX4" fmla="*/ 3838360 w 3838360"/>
              <a:gd name="connsiteY4" fmla="*/ 2789865 h 5562600"/>
              <a:gd name="connsiteX5" fmla="*/ 2992213 w 3838360"/>
              <a:gd name="connsiteY5" fmla="*/ 4354826 h 5562600"/>
              <a:gd name="connsiteX6" fmla="*/ 2919117 w 3838360"/>
              <a:gd name="connsiteY6" fmla="*/ 4398495 h 5562600"/>
              <a:gd name="connsiteX7" fmla="*/ 2919117 w 3838360"/>
              <a:gd name="connsiteY7" fmla="*/ 4687303 h 5562600"/>
              <a:gd name="connsiteX8" fmla="*/ 2043820 w 3838360"/>
              <a:gd name="connsiteY8" fmla="*/ 5562600 h 5562600"/>
              <a:gd name="connsiteX9" fmla="*/ 1821602 w 3838360"/>
              <a:gd name="connsiteY9" fmla="*/ 5562600 h 5562600"/>
              <a:gd name="connsiteX10" fmla="*/ 946305 w 3838360"/>
              <a:gd name="connsiteY10" fmla="*/ 4687303 h 5562600"/>
              <a:gd name="connsiteX11" fmla="*/ 946305 w 3838360"/>
              <a:gd name="connsiteY11" fmla="*/ 4414659 h 5562600"/>
              <a:gd name="connsiteX12" fmla="*/ 846153 w 3838360"/>
              <a:gd name="connsiteY12" fmla="*/ 4354826 h 5562600"/>
              <a:gd name="connsiteX13" fmla="*/ 6 w 3838360"/>
              <a:gd name="connsiteY13" fmla="*/ 2789865 h 5562600"/>
              <a:gd name="connsiteX14" fmla="*/ 835993 w 3838360"/>
              <a:gd name="connsiteY14" fmla="*/ 1224904 h 5562600"/>
              <a:gd name="connsiteX15" fmla="*/ 946305 w 3838360"/>
              <a:gd name="connsiteY15" fmla="*/ 1154911 h 5562600"/>
              <a:gd name="connsiteX16" fmla="*/ 1415436 w 3838360"/>
              <a:gd name="connsiteY16" fmla="*/ 137160 h 5562600"/>
              <a:gd name="connsiteX17" fmla="*/ 1923202 w 3838360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19117 w 3838502"/>
              <a:gd name="connsiteY2" fmla="*/ 118123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4630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4630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3614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3614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07964 w 3823264"/>
              <a:gd name="connsiteY0" fmla="*/ 0 h 5562600"/>
              <a:gd name="connsiteX1" fmla="*/ 2414662 w 3823264"/>
              <a:gd name="connsiteY1" fmla="*/ 132080 h 5562600"/>
              <a:gd name="connsiteX2" fmla="*/ 2919119 w 3823264"/>
              <a:gd name="connsiteY2" fmla="*/ 1140595 h 5562600"/>
              <a:gd name="connsiteX3" fmla="*/ 3022695 w 3823264"/>
              <a:gd name="connsiteY3" fmla="*/ 1224904 h 5562600"/>
              <a:gd name="connsiteX4" fmla="*/ 3823122 w 3823264"/>
              <a:gd name="connsiteY4" fmla="*/ 2789865 h 5562600"/>
              <a:gd name="connsiteX5" fmla="*/ 2976975 w 3823264"/>
              <a:gd name="connsiteY5" fmla="*/ 4354826 h 5562600"/>
              <a:gd name="connsiteX6" fmla="*/ 2903879 w 3823264"/>
              <a:gd name="connsiteY6" fmla="*/ 4398495 h 5562600"/>
              <a:gd name="connsiteX7" fmla="*/ 2903879 w 3823264"/>
              <a:gd name="connsiteY7" fmla="*/ 4687303 h 5562600"/>
              <a:gd name="connsiteX8" fmla="*/ 2028582 w 3823264"/>
              <a:gd name="connsiteY8" fmla="*/ 5562600 h 5562600"/>
              <a:gd name="connsiteX9" fmla="*/ 1806364 w 3823264"/>
              <a:gd name="connsiteY9" fmla="*/ 5562600 h 5562600"/>
              <a:gd name="connsiteX10" fmla="*/ 931067 w 3823264"/>
              <a:gd name="connsiteY10" fmla="*/ 4687303 h 5562600"/>
              <a:gd name="connsiteX11" fmla="*/ 931067 w 3823264"/>
              <a:gd name="connsiteY11" fmla="*/ 4414659 h 5562600"/>
              <a:gd name="connsiteX12" fmla="*/ 830915 w 3823264"/>
              <a:gd name="connsiteY12" fmla="*/ 4354826 h 5562600"/>
              <a:gd name="connsiteX13" fmla="*/ 8 w 3823264"/>
              <a:gd name="connsiteY13" fmla="*/ 2784785 h 5562600"/>
              <a:gd name="connsiteX14" fmla="*/ 820755 w 3823264"/>
              <a:gd name="connsiteY14" fmla="*/ 1224904 h 5562600"/>
              <a:gd name="connsiteX15" fmla="*/ 920907 w 3823264"/>
              <a:gd name="connsiteY15" fmla="*/ 1154911 h 5562600"/>
              <a:gd name="connsiteX16" fmla="*/ 1400198 w 3823264"/>
              <a:gd name="connsiteY16" fmla="*/ 137160 h 5562600"/>
              <a:gd name="connsiteX17" fmla="*/ 1907964 w 3823264"/>
              <a:gd name="connsiteY17" fmla="*/ 0 h 5562600"/>
              <a:gd name="connsiteX0" fmla="*/ 1907964 w 3823167"/>
              <a:gd name="connsiteY0" fmla="*/ 0 h 5562600"/>
              <a:gd name="connsiteX1" fmla="*/ 2414662 w 3823167"/>
              <a:gd name="connsiteY1" fmla="*/ 132080 h 5562600"/>
              <a:gd name="connsiteX2" fmla="*/ 2919119 w 3823167"/>
              <a:gd name="connsiteY2" fmla="*/ 1140595 h 5562600"/>
              <a:gd name="connsiteX3" fmla="*/ 3022695 w 3823167"/>
              <a:gd name="connsiteY3" fmla="*/ 1224904 h 5562600"/>
              <a:gd name="connsiteX4" fmla="*/ 3823122 w 3823167"/>
              <a:gd name="connsiteY4" fmla="*/ 2789865 h 5562600"/>
              <a:gd name="connsiteX5" fmla="*/ 2997295 w 3823167"/>
              <a:gd name="connsiteY5" fmla="*/ 4364986 h 5562600"/>
              <a:gd name="connsiteX6" fmla="*/ 2903879 w 3823167"/>
              <a:gd name="connsiteY6" fmla="*/ 4398495 h 5562600"/>
              <a:gd name="connsiteX7" fmla="*/ 2903879 w 3823167"/>
              <a:gd name="connsiteY7" fmla="*/ 4687303 h 5562600"/>
              <a:gd name="connsiteX8" fmla="*/ 2028582 w 3823167"/>
              <a:gd name="connsiteY8" fmla="*/ 5562600 h 5562600"/>
              <a:gd name="connsiteX9" fmla="*/ 1806364 w 3823167"/>
              <a:gd name="connsiteY9" fmla="*/ 5562600 h 5562600"/>
              <a:gd name="connsiteX10" fmla="*/ 931067 w 3823167"/>
              <a:gd name="connsiteY10" fmla="*/ 4687303 h 5562600"/>
              <a:gd name="connsiteX11" fmla="*/ 931067 w 3823167"/>
              <a:gd name="connsiteY11" fmla="*/ 4414659 h 5562600"/>
              <a:gd name="connsiteX12" fmla="*/ 830915 w 3823167"/>
              <a:gd name="connsiteY12" fmla="*/ 4354826 h 5562600"/>
              <a:gd name="connsiteX13" fmla="*/ 8 w 3823167"/>
              <a:gd name="connsiteY13" fmla="*/ 2784785 h 5562600"/>
              <a:gd name="connsiteX14" fmla="*/ 820755 w 3823167"/>
              <a:gd name="connsiteY14" fmla="*/ 1224904 h 5562600"/>
              <a:gd name="connsiteX15" fmla="*/ 920907 w 3823167"/>
              <a:gd name="connsiteY15" fmla="*/ 1154911 h 5562600"/>
              <a:gd name="connsiteX16" fmla="*/ 1400198 w 3823167"/>
              <a:gd name="connsiteY16" fmla="*/ 137160 h 5562600"/>
              <a:gd name="connsiteX17" fmla="*/ 1907964 w 3823167"/>
              <a:gd name="connsiteY17" fmla="*/ 0 h 5562600"/>
              <a:gd name="connsiteX0" fmla="*/ 1907964 w 3823167"/>
              <a:gd name="connsiteY0" fmla="*/ 0 h 5562600"/>
              <a:gd name="connsiteX1" fmla="*/ 2414662 w 3823167"/>
              <a:gd name="connsiteY1" fmla="*/ 132080 h 5562600"/>
              <a:gd name="connsiteX2" fmla="*/ 2919119 w 3823167"/>
              <a:gd name="connsiteY2" fmla="*/ 1140595 h 5562600"/>
              <a:gd name="connsiteX3" fmla="*/ 3022695 w 3823167"/>
              <a:gd name="connsiteY3" fmla="*/ 1224904 h 5562600"/>
              <a:gd name="connsiteX4" fmla="*/ 3823122 w 3823167"/>
              <a:gd name="connsiteY4" fmla="*/ 2789865 h 5562600"/>
              <a:gd name="connsiteX5" fmla="*/ 2997295 w 3823167"/>
              <a:gd name="connsiteY5" fmla="*/ 4364986 h 5562600"/>
              <a:gd name="connsiteX6" fmla="*/ 2893719 w 3823167"/>
              <a:gd name="connsiteY6" fmla="*/ 4418815 h 5562600"/>
              <a:gd name="connsiteX7" fmla="*/ 2903879 w 3823167"/>
              <a:gd name="connsiteY7" fmla="*/ 4687303 h 5562600"/>
              <a:gd name="connsiteX8" fmla="*/ 2028582 w 3823167"/>
              <a:gd name="connsiteY8" fmla="*/ 5562600 h 5562600"/>
              <a:gd name="connsiteX9" fmla="*/ 1806364 w 3823167"/>
              <a:gd name="connsiteY9" fmla="*/ 5562600 h 5562600"/>
              <a:gd name="connsiteX10" fmla="*/ 931067 w 3823167"/>
              <a:gd name="connsiteY10" fmla="*/ 4687303 h 5562600"/>
              <a:gd name="connsiteX11" fmla="*/ 931067 w 3823167"/>
              <a:gd name="connsiteY11" fmla="*/ 4414659 h 5562600"/>
              <a:gd name="connsiteX12" fmla="*/ 830915 w 3823167"/>
              <a:gd name="connsiteY12" fmla="*/ 4354826 h 5562600"/>
              <a:gd name="connsiteX13" fmla="*/ 8 w 3823167"/>
              <a:gd name="connsiteY13" fmla="*/ 2784785 h 5562600"/>
              <a:gd name="connsiteX14" fmla="*/ 820755 w 3823167"/>
              <a:gd name="connsiteY14" fmla="*/ 1224904 h 5562600"/>
              <a:gd name="connsiteX15" fmla="*/ 920907 w 3823167"/>
              <a:gd name="connsiteY15" fmla="*/ 1154911 h 5562600"/>
              <a:gd name="connsiteX16" fmla="*/ 1400198 w 3823167"/>
              <a:gd name="connsiteY16" fmla="*/ 137160 h 5562600"/>
              <a:gd name="connsiteX17" fmla="*/ 1907964 w 3823167"/>
              <a:gd name="connsiteY17" fmla="*/ 0 h 5562600"/>
              <a:gd name="connsiteX0" fmla="*/ 1907964 w 3823209"/>
              <a:gd name="connsiteY0" fmla="*/ 0 h 5562600"/>
              <a:gd name="connsiteX1" fmla="*/ 2414662 w 3823209"/>
              <a:gd name="connsiteY1" fmla="*/ 132080 h 5562600"/>
              <a:gd name="connsiteX2" fmla="*/ 2919119 w 3823209"/>
              <a:gd name="connsiteY2" fmla="*/ 1140595 h 5562600"/>
              <a:gd name="connsiteX3" fmla="*/ 3022695 w 3823209"/>
              <a:gd name="connsiteY3" fmla="*/ 1224904 h 5562600"/>
              <a:gd name="connsiteX4" fmla="*/ 3823122 w 3823209"/>
              <a:gd name="connsiteY4" fmla="*/ 2789865 h 5562600"/>
              <a:gd name="connsiteX5" fmla="*/ 2987135 w 3823209"/>
              <a:gd name="connsiteY5" fmla="*/ 4385306 h 5562600"/>
              <a:gd name="connsiteX6" fmla="*/ 2893719 w 3823209"/>
              <a:gd name="connsiteY6" fmla="*/ 4418815 h 5562600"/>
              <a:gd name="connsiteX7" fmla="*/ 2903879 w 3823209"/>
              <a:gd name="connsiteY7" fmla="*/ 4687303 h 5562600"/>
              <a:gd name="connsiteX8" fmla="*/ 2028582 w 3823209"/>
              <a:gd name="connsiteY8" fmla="*/ 5562600 h 5562600"/>
              <a:gd name="connsiteX9" fmla="*/ 1806364 w 3823209"/>
              <a:gd name="connsiteY9" fmla="*/ 5562600 h 5562600"/>
              <a:gd name="connsiteX10" fmla="*/ 931067 w 3823209"/>
              <a:gd name="connsiteY10" fmla="*/ 4687303 h 5562600"/>
              <a:gd name="connsiteX11" fmla="*/ 931067 w 3823209"/>
              <a:gd name="connsiteY11" fmla="*/ 4414659 h 5562600"/>
              <a:gd name="connsiteX12" fmla="*/ 830915 w 3823209"/>
              <a:gd name="connsiteY12" fmla="*/ 4354826 h 5562600"/>
              <a:gd name="connsiteX13" fmla="*/ 8 w 3823209"/>
              <a:gd name="connsiteY13" fmla="*/ 2784785 h 5562600"/>
              <a:gd name="connsiteX14" fmla="*/ 820755 w 3823209"/>
              <a:gd name="connsiteY14" fmla="*/ 1224904 h 5562600"/>
              <a:gd name="connsiteX15" fmla="*/ 920907 w 3823209"/>
              <a:gd name="connsiteY15" fmla="*/ 1154911 h 5562600"/>
              <a:gd name="connsiteX16" fmla="*/ 1400198 w 3823209"/>
              <a:gd name="connsiteY16" fmla="*/ 137160 h 5562600"/>
              <a:gd name="connsiteX17" fmla="*/ 1907964 w 3823209"/>
              <a:gd name="connsiteY17" fmla="*/ 0 h 5562600"/>
              <a:gd name="connsiteX0" fmla="*/ 1907964 w 3823209"/>
              <a:gd name="connsiteY0" fmla="*/ 0 h 5562600"/>
              <a:gd name="connsiteX1" fmla="*/ 2414662 w 3823209"/>
              <a:gd name="connsiteY1" fmla="*/ 132080 h 5562600"/>
              <a:gd name="connsiteX2" fmla="*/ 2919119 w 3823209"/>
              <a:gd name="connsiteY2" fmla="*/ 1140595 h 5562600"/>
              <a:gd name="connsiteX3" fmla="*/ 3022695 w 3823209"/>
              <a:gd name="connsiteY3" fmla="*/ 1224904 h 5562600"/>
              <a:gd name="connsiteX4" fmla="*/ 3823122 w 3823209"/>
              <a:gd name="connsiteY4" fmla="*/ 2789865 h 5562600"/>
              <a:gd name="connsiteX5" fmla="*/ 2987135 w 3823209"/>
              <a:gd name="connsiteY5" fmla="*/ 4385306 h 5562600"/>
              <a:gd name="connsiteX6" fmla="*/ 2893719 w 3823209"/>
              <a:gd name="connsiteY6" fmla="*/ 4418815 h 5562600"/>
              <a:gd name="connsiteX7" fmla="*/ 2903879 w 3823209"/>
              <a:gd name="connsiteY7" fmla="*/ 4687303 h 5562600"/>
              <a:gd name="connsiteX8" fmla="*/ 2028582 w 3823209"/>
              <a:gd name="connsiteY8" fmla="*/ 5562600 h 5562600"/>
              <a:gd name="connsiteX9" fmla="*/ 1806364 w 3823209"/>
              <a:gd name="connsiteY9" fmla="*/ 5562600 h 5562600"/>
              <a:gd name="connsiteX10" fmla="*/ 931067 w 3823209"/>
              <a:gd name="connsiteY10" fmla="*/ 4687303 h 5562600"/>
              <a:gd name="connsiteX11" fmla="*/ 931067 w 3823209"/>
              <a:gd name="connsiteY11" fmla="*/ 4414659 h 5562600"/>
              <a:gd name="connsiteX12" fmla="*/ 830915 w 3823209"/>
              <a:gd name="connsiteY12" fmla="*/ 4354826 h 5562600"/>
              <a:gd name="connsiteX13" fmla="*/ 8 w 3823209"/>
              <a:gd name="connsiteY13" fmla="*/ 2784785 h 5562600"/>
              <a:gd name="connsiteX14" fmla="*/ 820755 w 3823209"/>
              <a:gd name="connsiteY14" fmla="*/ 1224904 h 5562600"/>
              <a:gd name="connsiteX15" fmla="*/ 920907 w 3823209"/>
              <a:gd name="connsiteY15" fmla="*/ 1154911 h 5562600"/>
              <a:gd name="connsiteX16" fmla="*/ 1400198 w 3823209"/>
              <a:gd name="connsiteY16" fmla="*/ 137160 h 5562600"/>
              <a:gd name="connsiteX17" fmla="*/ 1907964 w 3823209"/>
              <a:gd name="connsiteY17" fmla="*/ 0 h 5562600"/>
              <a:gd name="connsiteX0" fmla="*/ 1907964 w 3828287"/>
              <a:gd name="connsiteY0" fmla="*/ 0 h 5562600"/>
              <a:gd name="connsiteX1" fmla="*/ 2414662 w 3828287"/>
              <a:gd name="connsiteY1" fmla="*/ 132080 h 5562600"/>
              <a:gd name="connsiteX2" fmla="*/ 2919119 w 3828287"/>
              <a:gd name="connsiteY2" fmla="*/ 1140595 h 5562600"/>
              <a:gd name="connsiteX3" fmla="*/ 3022695 w 3828287"/>
              <a:gd name="connsiteY3" fmla="*/ 1224904 h 5562600"/>
              <a:gd name="connsiteX4" fmla="*/ 3828202 w 3828287"/>
              <a:gd name="connsiteY4" fmla="*/ 2810185 h 5562600"/>
              <a:gd name="connsiteX5" fmla="*/ 2987135 w 3828287"/>
              <a:gd name="connsiteY5" fmla="*/ 4385306 h 5562600"/>
              <a:gd name="connsiteX6" fmla="*/ 2893719 w 3828287"/>
              <a:gd name="connsiteY6" fmla="*/ 4418815 h 5562600"/>
              <a:gd name="connsiteX7" fmla="*/ 2903879 w 3828287"/>
              <a:gd name="connsiteY7" fmla="*/ 4687303 h 5562600"/>
              <a:gd name="connsiteX8" fmla="*/ 2028582 w 3828287"/>
              <a:gd name="connsiteY8" fmla="*/ 5562600 h 5562600"/>
              <a:gd name="connsiteX9" fmla="*/ 1806364 w 3828287"/>
              <a:gd name="connsiteY9" fmla="*/ 5562600 h 5562600"/>
              <a:gd name="connsiteX10" fmla="*/ 931067 w 3828287"/>
              <a:gd name="connsiteY10" fmla="*/ 4687303 h 5562600"/>
              <a:gd name="connsiteX11" fmla="*/ 931067 w 3828287"/>
              <a:gd name="connsiteY11" fmla="*/ 4414659 h 5562600"/>
              <a:gd name="connsiteX12" fmla="*/ 830915 w 3828287"/>
              <a:gd name="connsiteY12" fmla="*/ 4354826 h 5562600"/>
              <a:gd name="connsiteX13" fmla="*/ 8 w 3828287"/>
              <a:gd name="connsiteY13" fmla="*/ 2784785 h 5562600"/>
              <a:gd name="connsiteX14" fmla="*/ 820755 w 3828287"/>
              <a:gd name="connsiteY14" fmla="*/ 1224904 h 5562600"/>
              <a:gd name="connsiteX15" fmla="*/ 920907 w 3828287"/>
              <a:gd name="connsiteY15" fmla="*/ 1154911 h 5562600"/>
              <a:gd name="connsiteX16" fmla="*/ 1400198 w 3828287"/>
              <a:gd name="connsiteY16" fmla="*/ 137160 h 5562600"/>
              <a:gd name="connsiteX17" fmla="*/ 1907964 w 3828287"/>
              <a:gd name="connsiteY17" fmla="*/ 0 h 5562600"/>
              <a:gd name="connsiteX0" fmla="*/ 1907964 w 3828287"/>
              <a:gd name="connsiteY0" fmla="*/ 0 h 5562600"/>
              <a:gd name="connsiteX1" fmla="*/ 2414662 w 3828287"/>
              <a:gd name="connsiteY1" fmla="*/ 132080 h 5562600"/>
              <a:gd name="connsiteX2" fmla="*/ 2919119 w 3828287"/>
              <a:gd name="connsiteY2" fmla="*/ 1140595 h 5562600"/>
              <a:gd name="connsiteX3" fmla="*/ 3022695 w 3828287"/>
              <a:gd name="connsiteY3" fmla="*/ 1224904 h 5562600"/>
              <a:gd name="connsiteX4" fmla="*/ 3828202 w 3828287"/>
              <a:gd name="connsiteY4" fmla="*/ 2800025 h 5562600"/>
              <a:gd name="connsiteX5" fmla="*/ 2987135 w 3828287"/>
              <a:gd name="connsiteY5" fmla="*/ 4385306 h 5562600"/>
              <a:gd name="connsiteX6" fmla="*/ 2893719 w 3828287"/>
              <a:gd name="connsiteY6" fmla="*/ 4418815 h 5562600"/>
              <a:gd name="connsiteX7" fmla="*/ 2903879 w 3828287"/>
              <a:gd name="connsiteY7" fmla="*/ 4687303 h 5562600"/>
              <a:gd name="connsiteX8" fmla="*/ 2028582 w 3828287"/>
              <a:gd name="connsiteY8" fmla="*/ 5562600 h 5562600"/>
              <a:gd name="connsiteX9" fmla="*/ 1806364 w 3828287"/>
              <a:gd name="connsiteY9" fmla="*/ 5562600 h 5562600"/>
              <a:gd name="connsiteX10" fmla="*/ 931067 w 3828287"/>
              <a:gd name="connsiteY10" fmla="*/ 4687303 h 5562600"/>
              <a:gd name="connsiteX11" fmla="*/ 931067 w 3828287"/>
              <a:gd name="connsiteY11" fmla="*/ 4414659 h 5562600"/>
              <a:gd name="connsiteX12" fmla="*/ 830915 w 3828287"/>
              <a:gd name="connsiteY12" fmla="*/ 4354826 h 5562600"/>
              <a:gd name="connsiteX13" fmla="*/ 8 w 3828287"/>
              <a:gd name="connsiteY13" fmla="*/ 2784785 h 5562600"/>
              <a:gd name="connsiteX14" fmla="*/ 820755 w 3828287"/>
              <a:gd name="connsiteY14" fmla="*/ 1224904 h 5562600"/>
              <a:gd name="connsiteX15" fmla="*/ 920907 w 3828287"/>
              <a:gd name="connsiteY15" fmla="*/ 1154911 h 5562600"/>
              <a:gd name="connsiteX16" fmla="*/ 1400198 w 3828287"/>
              <a:gd name="connsiteY16" fmla="*/ 137160 h 5562600"/>
              <a:gd name="connsiteX17" fmla="*/ 1907964 w 3828287"/>
              <a:gd name="connsiteY17" fmla="*/ 0 h 5562600"/>
              <a:gd name="connsiteX0" fmla="*/ 1907964 w 3838445"/>
              <a:gd name="connsiteY0" fmla="*/ 0 h 5562600"/>
              <a:gd name="connsiteX1" fmla="*/ 2414662 w 3838445"/>
              <a:gd name="connsiteY1" fmla="*/ 132080 h 5562600"/>
              <a:gd name="connsiteX2" fmla="*/ 2919119 w 3838445"/>
              <a:gd name="connsiteY2" fmla="*/ 1140595 h 5562600"/>
              <a:gd name="connsiteX3" fmla="*/ 3022695 w 3838445"/>
              <a:gd name="connsiteY3" fmla="*/ 1224904 h 5562600"/>
              <a:gd name="connsiteX4" fmla="*/ 3838362 w 3838445"/>
              <a:gd name="connsiteY4" fmla="*/ 2794945 h 5562600"/>
              <a:gd name="connsiteX5" fmla="*/ 2987135 w 3838445"/>
              <a:gd name="connsiteY5" fmla="*/ 4385306 h 5562600"/>
              <a:gd name="connsiteX6" fmla="*/ 2893719 w 3838445"/>
              <a:gd name="connsiteY6" fmla="*/ 4418815 h 5562600"/>
              <a:gd name="connsiteX7" fmla="*/ 2903879 w 3838445"/>
              <a:gd name="connsiteY7" fmla="*/ 4687303 h 5562600"/>
              <a:gd name="connsiteX8" fmla="*/ 2028582 w 3838445"/>
              <a:gd name="connsiteY8" fmla="*/ 5562600 h 5562600"/>
              <a:gd name="connsiteX9" fmla="*/ 1806364 w 3838445"/>
              <a:gd name="connsiteY9" fmla="*/ 5562600 h 5562600"/>
              <a:gd name="connsiteX10" fmla="*/ 931067 w 3838445"/>
              <a:gd name="connsiteY10" fmla="*/ 4687303 h 5562600"/>
              <a:gd name="connsiteX11" fmla="*/ 931067 w 3838445"/>
              <a:gd name="connsiteY11" fmla="*/ 4414659 h 5562600"/>
              <a:gd name="connsiteX12" fmla="*/ 830915 w 3838445"/>
              <a:gd name="connsiteY12" fmla="*/ 4354826 h 5562600"/>
              <a:gd name="connsiteX13" fmla="*/ 8 w 3838445"/>
              <a:gd name="connsiteY13" fmla="*/ 2784785 h 5562600"/>
              <a:gd name="connsiteX14" fmla="*/ 820755 w 3838445"/>
              <a:gd name="connsiteY14" fmla="*/ 1224904 h 5562600"/>
              <a:gd name="connsiteX15" fmla="*/ 920907 w 3838445"/>
              <a:gd name="connsiteY15" fmla="*/ 1154911 h 5562600"/>
              <a:gd name="connsiteX16" fmla="*/ 1400198 w 3838445"/>
              <a:gd name="connsiteY16" fmla="*/ 137160 h 5562600"/>
              <a:gd name="connsiteX17" fmla="*/ 1907964 w 3838445"/>
              <a:gd name="connsiteY17" fmla="*/ 0 h 5562600"/>
              <a:gd name="connsiteX0" fmla="*/ 1907964 w 3838789"/>
              <a:gd name="connsiteY0" fmla="*/ 0 h 5562600"/>
              <a:gd name="connsiteX1" fmla="*/ 2414662 w 3838789"/>
              <a:gd name="connsiteY1" fmla="*/ 132080 h 5562600"/>
              <a:gd name="connsiteX2" fmla="*/ 2919119 w 3838789"/>
              <a:gd name="connsiteY2" fmla="*/ 1140595 h 5562600"/>
              <a:gd name="connsiteX3" fmla="*/ 3022695 w 3838789"/>
              <a:gd name="connsiteY3" fmla="*/ 1224904 h 5562600"/>
              <a:gd name="connsiteX4" fmla="*/ 3838362 w 3838789"/>
              <a:gd name="connsiteY4" fmla="*/ 2794945 h 5562600"/>
              <a:gd name="connsiteX5" fmla="*/ 2987135 w 3838789"/>
              <a:gd name="connsiteY5" fmla="*/ 4385306 h 5562600"/>
              <a:gd name="connsiteX6" fmla="*/ 2893719 w 3838789"/>
              <a:gd name="connsiteY6" fmla="*/ 4418815 h 5562600"/>
              <a:gd name="connsiteX7" fmla="*/ 2903879 w 3838789"/>
              <a:gd name="connsiteY7" fmla="*/ 4687303 h 5562600"/>
              <a:gd name="connsiteX8" fmla="*/ 2028582 w 3838789"/>
              <a:gd name="connsiteY8" fmla="*/ 5562600 h 5562600"/>
              <a:gd name="connsiteX9" fmla="*/ 1806364 w 3838789"/>
              <a:gd name="connsiteY9" fmla="*/ 5562600 h 5562600"/>
              <a:gd name="connsiteX10" fmla="*/ 931067 w 3838789"/>
              <a:gd name="connsiteY10" fmla="*/ 4687303 h 5562600"/>
              <a:gd name="connsiteX11" fmla="*/ 931067 w 3838789"/>
              <a:gd name="connsiteY11" fmla="*/ 4414659 h 5562600"/>
              <a:gd name="connsiteX12" fmla="*/ 830915 w 3838789"/>
              <a:gd name="connsiteY12" fmla="*/ 4354826 h 5562600"/>
              <a:gd name="connsiteX13" fmla="*/ 8 w 3838789"/>
              <a:gd name="connsiteY13" fmla="*/ 2784785 h 5562600"/>
              <a:gd name="connsiteX14" fmla="*/ 820755 w 3838789"/>
              <a:gd name="connsiteY14" fmla="*/ 1224904 h 5562600"/>
              <a:gd name="connsiteX15" fmla="*/ 920907 w 3838789"/>
              <a:gd name="connsiteY15" fmla="*/ 1154911 h 5562600"/>
              <a:gd name="connsiteX16" fmla="*/ 1400198 w 3838789"/>
              <a:gd name="connsiteY16" fmla="*/ 137160 h 5562600"/>
              <a:gd name="connsiteX17" fmla="*/ 1907964 w 3838789"/>
              <a:gd name="connsiteY17" fmla="*/ 0 h 5562600"/>
              <a:gd name="connsiteX0" fmla="*/ 1907964 w 3838939"/>
              <a:gd name="connsiteY0" fmla="*/ 0 h 5562600"/>
              <a:gd name="connsiteX1" fmla="*/ 2414662 w 3838939"/>
              <a:gd name="connsiteY1" fmla="*/ 132080 h 5562600"/>
              <a:gd name="connsiteX2" fmla="*/ 2919119 w 3838939"/>
              <a:gd name="connsiteY2" fmla="*/ 1140595 h 5562600"/>
              <a:gd name="connsiteX3" fmla="*/ 3022695 w 3838939"/>
              <a:gd name="connsiteY3" fmla="*/ 1224904 h 5562600"/>
              <a:gd name="connsiteX4" fmla="*/ 3838362 w 3838939"/>
              <a:gd name="connsiteY4" fmla="*/ 2794945 h 5562600"/>
              <a:gd name="connsiteX5" fmla="*/ 2987135 w 3838939"/>
              <a:gd name="connsiteY5" fmla="*/ 4385306 h 5562600"/>
              <a:gd name="connsiteX6" fmla="*/ 2893719 w 3838939"/>
              <a:gd name="connsiteY6" fmla="*/ 4418815 h 5562600"/>
              <a:gd name="connsiteX7" fmla="*/ 2903879 w 3838939"/>
              <a:gd name="connsiteY7" fmla="*/ 4687303 h 5562600"/>
              <a:gd name="connsiteX8" fmla="*/ 2028582 w 3838939"/>
              <a:gd name="connsiteY8" fmla="*/ 5562600 h 5562600"/>
              <a:gd name="connsiteX9" fmla="*/ 1806364 w 3838939"/>
              <a:gd name="connsiteY9" fmla="*/ 5562600 h 5562600"/>
              <a:gd name="connsiteX10" fmla="*/ 931067 w 3838939"/>
              <a:gd name="connsiteY10" fmla="*/ 4687303 h 5562600"/>
              <a:gd name="connsiteX11" fmla="*/ 931067 w 3838939"/>
              <a:gd name="connsiteY11" fmla="*/ 4414659 h 5562600"/>
              <a:gd name="connsiteX12" fmla="*/ 830915 w 3838939"/>
              <a:gd name="connsiteY12" fmla="*/ 4354826 h 5562600"/>
              <a:gd name="connsiteX13" fmla="*/ 8 w 3838939"/>
              <a:gd name="connsiteY13" fmla="*/ 2784785 h 5562600"/>
              <a:gd name="connsiteX14" fmla="*/ 820755 w 3838939"/>
              <a:gd name="connsiteY14" fmla="*/ 1224904 h 5562600"/>
              <a:gd name="connsiteX15" fmla="*/ 920907 w 3838939"/>
              <a:gd name="connsiteY15" fmla="*/ 1154911 h 5562600"/>
              <a:gd name="connsiteX16" fmla="*/ 1400198 w 3838939"/>
              <a:gd name="connsiteY16" fmla="*/ 137160 h 5562600"/>
              <a:gd name="connsiteX17" fmla="*/ 1907964 w 3838939"/>
              <a:gd name="connsiteY17" fmla="*/ 0 h 5562600"/>
              <a:gd name="connsiteX0" fmla="*/ 1907964 w 3838401"/>
              <a:gd name="connsiteY0" fmla="*/ 0 h 5562600"/>
              <a:gd name="connsiteX1" fmla="*/ 2414662 w 3838401"/>
              <a:gd name="connsiteY1" fmla="*/ 132080 h 5562600"/>
              <a:gd name="connsiteX2" fmla="*/ 2919119 w 3838401"/>
              <a:gd name="connsiteY2" fmla="*/ 1140595 h 5562600"/>
              <a:gd name="connsiteX3" fmla="*/ 3022695 w 3838401"/>
              <a:gd name="connsiteY3" fmla="*/ 1224904 h 5562600"/>
              <a:gd name="connsiteX4" fmla="*/ 3838362 w 3838401"/>
              <a:gd name="connsiteY4" fmla="*/ 2794945 h 5562600"/>
              <a:gd name="connsiteX5" fmla="*/ 2987135 w 3838401"/>
              <a:gd name="connsiteY5" fmla="*/ 4385306 h 5562600"/>
              <a:gd name="connsiteX6" fmla="*/ 2893719 w 3838401"/>
              <a:gd name="connsiteY6" fmla="*/ 4418815 h 5562600"/>
              <a:gd name="connsiteX7" fmla="*/ 2903879 w 3838401"/>
              <a:gd name="connsiteY7" fmla="*/ 4687303 h 5562600"/>
              <a:gd name="connsiteX8" fmla="*/ 2028582 w 3838401"/>
              <a:gd name="connsiteY8" fmla="*/ 5562600 h 5562600"/>
              <a:gd name="connsiteX9" fmla="*/ 1806364 w 3838401"/>
              <a:gd name="connsiteY9" fmla="*/ 5562600 h 5562600"/>
              <a:gd name="connsiteX10" fmla="*/ 931067 w 3838401"/>
              <a:gd name="connsiteY10" fmla="*/ 4687303 h 5562600"/>
              <a:gd name="connsiteX11" fmla="*/ 931067 w 3838401"/>
              <a:gd name="connsiteY11" fmla="*/ 4414659 h 5562600"/>
              <a:gd name="connsiteX12" fmla="*/ 830915 w 3838401"/>
              <a:gd name="connsiteY12" fmla="*/ 4354826 h 5562600"/>
              <a:gd name="connsiteX13" fmla="*/ 8 w 3838401"/>
              <a:gd name="connsiteY13" fmla="*/ 2784785 h 5562600"/>
              <a:gd name="connsiteX14" fmla="*/ 820755 w 3838401"/>
              <a:gd name="connsiteY14" fmla="*/ 1224904 h 5562600"/>
              <a:gd name="connsiteX15" fmla="*/ 920907 w 3838401"/>
              <a:gd name="connsiteY15" fmla="*/ 1154911 h 5562600"/>
              <a:gd name="connsiteX16" fmla="*/ 1400198 w 3838401"/>
              <a:gd name="connsiteY16" fmla="*/ 137160 h 5562600"/>
              <a:gd name="connsiteX17" fmla="*/ 1907964 w 3838401"/>
              <a:gd name="connsiteY17" fmla="*/ 0 h 5562600"/>
              <a:gd name="connsiteX0" fmla="*/ 1907964 w 3838363"/>
              <a:gd name="connsiteY0" fmla="*/ 0 h 5562600"/>
              <a:gd name="connsiteX1" fmla="*/ 2414662 w 3838363"/>
              <a:gd name="connsiteY1" fmla="*/ 132080 h 5562600"/>
              <a:gd name="connsiteX2" fmla="*/ 2919119 w 3838363"/>
              <a:gd name="connsiteY2" fmla="*/ 1140595 h 5562600"/>
              <a:gd name="connsiteX3" fmla="*/ 3022695 w 3838363"/>
              <a:gd name="connsiteY3" fmla="*/ 1224904 h 5562600"/>
              <a:gd name="connsiteX4" fmla="*/ 3838362 w 3838363"/>
              <a:gd name="connsiteY4" fmla="*/ 2794945 h 5562600"/>
              <a:gd name="connsiteX5" fmla="*/ 2987135 w 3838363"/>
              <a:gd name="connsiteY5" fmla="*/ 4385306 h 5562600"/>
              <a:gd name="connsiteX6" fmla="*/ 2893719 w 3838363"/>
              <a:gd name="connsiteY6" fmla="*/ 4418815 h 5562600"/>
              <a:gd name="connsiteX7" fmla="*/ 2903879 w 3838363"/>
              <a:gd name="connsiteY7" fmla="*/ 4687303 h 5562600"/>
              <a:gd name="connsiteX8" fmla="*/ 2028582 w 3838363"/>
              <a:gd name="connsiteY8" fmla="*/ 5562600 h 5562600"/>
              <a:gd name="connsiteX9" fmla="*/ 1806364 w 3838363"/>
              <a:gd name="connsiteY9" fmla="*/ 5562600 h 5562600"/>
              <a:gd name="connsiteX10" fmla="*/ 931067 w 3838363"/>
              <a:gd name="connsiteY10" fmla="*/ 4687303 h 5562600"/>
              <a:gd name="connsiteX11" fmla="*/ 931067 w 3838363"/>
              <a:gd name="connsiteY11" fmla="*/ 4414659 h 5562600"/>
              <a:gd name="connsiteX12" fmla="*/ 830915 w 3838363"/>
              <a:gd name="connsiteY12" fmla="*/ 4354826 h 5562600"/>
              <a:gd name="connsiteX13" fmla="*/ 8 w 3838363"/>
              <a:gd name="connsiteY13" fmla="*/ 2784785 h 5562600"/>
              <a:gd name="connsiteX14" fmla="*/ 820755 w 3838363"/>
              <a:gd name="connsiteY14" fmla="*/ 1224904 h 5562600"/>
              <a:gd name="connsiteX15" fmla="*/ 920907 w 3838363"/>
              <a:gd name="connsiteY15" fmla="*/ 1154911 h 5562600"/>
              <a:gd name="connsiteX16" fmla="*/ 1400198 w 3838363"/>
              <a:gd name="connsiteY16" fmla="*/ 137160 h 5562600"/>
              <a:gd name="connsiteX17" fmla="*/ 1907964 w 3838363"/>
              <a:gd name="connsiteY17" fmla="*/ 0 h 5562600"/>
              <a:gd name="connsiteX0" fmla="*/ 1907982 w 3838381"/>
              <a:gd name="connsiteY0" fmla="*/ 0 h 5562600"/>
              <a:gd name="connsiteX1" fmla="*/ 2414680 w 3838381"/>
              <a:gd name="connsiteY1" fmla="*/ 132080 h 5562600"/>
              <a:gd name="connsiteX2" fmla="*/ 2919137 w 3838381"/>
              <a:gd name="connsiteY2" fmla="*/ 1140595 h 5562600"/>
              <a:gd name="connsiteX3" fmla="*/ 3022713 w 3838381"/>
              <a:gd name="connsiteY3" fmla="*/ 1224904 h 5562600"/>
              <a:gd name="connsiteX4" fmla="*/ 3838380 w 3838381"/>
              <a:gd name="connsiteY4" fmla="*/ 2794945 h 5562600"/>
              <a:gd name="connsiteX5" fmla="*/ 2987153 w 3838381"/>
              <a:gd name="connsiteY5" fmla="*/ 4385306 h 5562600"/>
              <a:gd name="connsiteX6" fmla="*/ 2893737 w 3838381"/>
              <a:gd name="connsiteY6" fmla="*/ 4418815 h 5562600"/>
              <a:gd name="connsiteX7" fmla="*/ 2903897 w 3838381"/>
              <a:gd name="connsiteY7" fmla="*/ 4687303 h 5562600"/>
              <a:gd name="connsiteX8" fmla="*/ 2028600 w 3838381"/>
              <a:gd name="connsiteY8" fmla="*/ 5562600 h 5562600"/>
              <a:gd name="connsiteX9" fmla="*/ 1806382 w 3838381"/>
              <a:gd name="connsiteY9" fmla="*/ 5562600 h 5562600"/>
              <a:gd name="connsiteX10" fmla="*/ 931085 w 3838381"/>
              <a:gd name="connsiteY10" fmla="*/ 4687303 h 5562600"/>
              <a:gd name="connsiteX11" fmla="*/ 931085 w 3838381"/>
              <a:gd name="connsiteY11" fmla="*/ 4414659 h 5562600"/>
              <a:gd name="connsiteX12" fmla="*/ 830933 w 3838381"/>
              <a:gd name="connsiteY12" fmla="*/ 4354826 h 5562600"/>
              <a:gd name="connsiteX13" fmla="*/ 26 w 3838381"/>
              <a:gd name="connsiteY13" fmla="*/ 2784785 h 5562600"/>
              <a:gd name="connsiteX14" fmla="*/ 820773 w 3838381"/>
              <a:gd name="connsiteY14" fmla="*/ 1224904 h 5562600"/>
              <a:gd name="connsiteX15" fmla="*/ 920925 w 3838381"/>
              <a:gd name="connsiteY15" fmla="*/ 1154911 h 5562600"/>
              <a:gd name="connsiteX16" fmla="*/ 1400216 w 3838381"/>
              <a:gd name="connsiteY16" fmla="*/ 137160 h 5562600"/>
              <a:gd name="connsiteX17" fmla="*/ 1907982 w 3838381"/>
              <a:gd name="connsiteY17" fmla="*/ 0 h 5562600"/>
              <a:gd name="connsiteX0" fmla="*/ 1907982 w 3838381"/>
              <a:gd name="connsiteY0" fmla="*/ 0 h 5562600"/>
              <a:gd name="connsiteX1" fmla="*/ 2414680 w 3838381"/>
              <a:gd name="connsiteY1" fmla="*/ 132080 h 5562600"/>
              <a:gd name="connsiteX2" fmla="*/ 2919137 w 3838381"/>
              <a:gd name="connsiteY2" fmla="*/ 1140595 h 5562600"/>
              <a:gd name="connsiteX3" fmla="*/ 3022713 w 3838381"/>
              <a:gd name="connsiteY3" fmla="*/ 1224904 h 5562600"/>
              <a:gd name="connsiteX4" fmla="*/ 3838380 w 3838381"/>
              <a:gd name="connsiteY4" fmla="*/ 2794945 h 5562600"/>
              <a:gd name="connsiteX5" fmla="*/ 2987153 w 3838381"/>
              <a:gd name="connsiteY5" fmla="*/ 4385306 h 5562600"/>
              <a:gd name="connsiteX6" fmla="*/ 2893737 w 3838381"/>
              <a:gd name="connsiteY6" fmla="*/ 4418815 h 5562600"/>
              <a:gd name="connsiteX7" fmla="*/ 2903897 w 3838381"/>
              <a:gd name="connsiteY7" fmla="*/ 4687303 h 5562600"/>
              <a:gd name="connsiteX8" fmla="*/ 2028600 w 3838381"/>
              <a:gd name="connsiteY8" fmla="*/ 5562600 h 5562600"/>
              <a:gd name="connsiteX9" fmla="*/ 1806382 w 3838381"/>
              <a:gd name="connsiteY9" fmla="*/ 5562600 h 5562600"/>
              <a:gd name="connsiteX10" fmla="*/ 931085 w 3838381"/>
              <a:gd name="connsiteY10" fmla="*/ 4687303 h 5562600"/>
              <a:gd name="connsiteX11" fmla="*/ 931085 w 3838381"/>
              <a:gd name="connsiteY11" fmla="*/ 4434979 h 5562600"/>
              <a:gd name="connsiteX12" fmla="*/ 830933 w 3838381"/>
              <a:gd name="connsiteY12" fmla="*/ 4354826 h 5562600"/>
              <a:gd name="connsiteX13" fmla="*/ 26 w 3838381"/>
              <a:gd name="connsiteY13" fmla="*/ 2784785 h 5562600"/>
              <a:gd name="connsiteX14" fmla="*/ 820773 w 3838381"/>
              <a:gd name="connsiteY14" fmla="*/ 1224904 h 5562600"/>
              <a:gd name="connsiteX15" fmla="*/ 920925 w 3838381"/>
              <a:gd name="connsiteY15" fmla="*/ 1154911 h 5562600"/>
              <a:gd name="connsiteX16" fmla="*/ 1400216 w 3838381"/>
              <a:gd name="connsiteY16" fmla="*/ 137160 h 5562600"/>
              <a:gd name="connsiteX17" fmla="*/ 1907982 w 3838381"/>
              <a:gd name="connsiteY17" fmla="*/ 0 h 5562600"/>
              <a:gd name="connsiteX0" fmla="*/ 1907958 w 3838357"/>
              <a:gd name="connsiteY0" fmla="*/ 0 h 5562600"/>
              <a:gd name="connsiteX1" fmla="*/ 2414656 w 3838357"/>
              <a:gd name="connsiteY1" fmla="*/ 132080 h 5562600"/>
              <a:gd name="connsiteX2" fmla="*/ 2919113 w 3838357"/>
              <a:gd name="connsiteY2" fmla="*/ 1140595 h 5562600"/>
              <a:gd name="connsiteX3" fmla="*/ 3022689 w 3838357"/>
              <a:gd name="connsiteY3" fmla="*/ 1224904 h 5562600"/>
              <a:gd name="connsiteX4" fmla="*/ 3838356 w 3838357"/>
              <a:gd name="connsiteY4" fmla="*/ 2794945 h 5562600"/>
              <a:gd name="connsiteX5" fmla="*/ 2987129 w 3838357"/>
              <a:gd name="connsiteY5" fmla="*/ 4385306 h 5562600"/>
              <a:gd name="connsiteX6" fmla="*/ 2893713 w 3838357"/>
              <a:gd name="connsiteY6" fmla="*/ 4418815 h 5562600"/>
              <a:gd name="connsiteX7" fmla="*/ 2903873 w 3838357"/>
              <a:gd name="connsiteY7" fmla="*/ 4687303 h 5562600"/>
              <a:gd name="connsiteX8" fmla="*/ 2028576 w 3838357"/>
              <a:gd name="connsiteY8" fmla="*/ 5562600 h 5562600"/>
              <a:gd name="connsiteX9" fmla="*/ 1806358 w 3838357"/>
              <a:gd name="connsiteY9" fmla="*/ 5562600 h 5562600"/>
              <a:gd name="connsiteX10" fmla="*/ 931061 w 3838357"/>
              <a:gd name="connsiteY10" fmla="*/ 4687303 h 5562600"/>
              <a:gd name="connsiteX11" fmla="*/ 931061 w 3838357"/>
              <a:gd name="connsiteY11" fmla="*/ 4434979 h 5562600"/>
              <a:gd name="connsiteX12" fmla="*/ 815669 w 3838357"/>
              <a:gd name="connsiteY12" fmla="*/ 4364986 h 5562600"/>
              <a:gd name="connsiteX13" fmla="*/ 2 w 3838357"/>
              <a:gd name="connsiteY13" fmla="*/ 2784785 h 5562600"/>
              <a:gd name="connsiteX14" fmla="*/ 820749 w 3838357"/>
              <a:gd name="connsiteY14" fmla="*/ 1224904 h 5562600"/>
              <a:gd name="connsiteX15" fmla="*/ 920901 w 3838357"/>
              <a:gd name="connsiteY15" fmla="*/ 1154911 h 5562600"/>
              <a:gd name="connsiteX16" fmla="*/ 1400192 w 3838357"/>
              <a:gd name="connsiteY16" fmla="*/ 137160 h 5562600"/>
              <a:gd name="connsiteX17" fmla="*/ 1907958 w 3838357"/>
              <a:gd name="connsiteY17" fmla="*/ 0 h 5562600"/>
              <a:gd name="connsiteX0" fmla="*/ 1907958 w 3838357"/>
              <a:gd name="connsiteY0" fmla="*/ 0 h 5562600"/>
              <a:gd name="connsiteX1" fmla="*/ 2414656 w 3838357"/>
              <a:gd name="connsiteY1" fmla="*/ 132080 h 5562600"/>
              <a:gd name="connsiteX2" fmla="*/ 2919113 w 3838357"/>
              <a:gd name="connsiteY2" fmla="*/ 1140595 h 5562600"/>
              <a:gd name="connsiteX3" fmla="*/ 3022689 w 3838357"/>
              <a:gd name="connsiteY3" fmla="*/ 1224904 h 5562600"/>
              <a:gd name="connsiteX4" fmla="*/ 3838356 w 3838357"/>
              <a:gd name="connsiteY4" fmla="*/ 2794945 h 5562600"/>
              <a:gd name="connsiteX5" fmla="*/ 2987129 w 3838357"/>
              <a:gd name="connsiteY5" fmla="*/ 4385306 h 5562600"/>
              <a:gd name="connsiteX6" fmla="*/ 2893713 w 3838357"/>
              <a:gd name="connsiteY6" fmla="*/ 4418815 h 5562600"/>
              <a:gd name="connsiteX7" fmla="*/ 2903873 w 3838357"/>
              <a:gd name="connsiteY7" fmla="*/ 4687303 h 5562600"/>
              <a:gd name="connsiteX8" fmla="*/ 2028576 w 3838357"/>
              <a:gd name="connsiteY8" fmla="*/ 5562600 h 5562600"/>
              <a:gd name="connsiteX9" fmla="*/ 1806358 w 3838357"/>
              <a:gd name="connsiteY9" fmla="*/ 5562600 h 5562600"/>
              <a:gd name="connsiteX10" fmla="*/ 931061 w 3838357"/>
              <a:gd name="connsiteY10" fmla="*/ 4687303 h 5562600"/>
              <a:gd name="connsiteX11" fmla="*/ 931061 w 3838357"/>
              <a:gd name="connsiteY11" fmla="*/ 4434979 h 5562600"/>
              <a:gd name="connsiteX12" fmla="*/ 815669 w 3838357"/>
              <a:gd name="connsiteY12" fmla="*/ 4364986 h 5562600"/>
              <a:gd name="connsiteX13" fmla="*/ 2 w 3838357"/>
              <a:gd name="connsiteY13" fmla="*/ 2784785 h 5562600"/>
              <a:gd name="connsiteX14" fmla="*/ 820749 w 3838357"/>
              <a:gd name="connsiteY14" fmla="*/ 1224904 h 5562600"/>
              <a:gd name="connsiteX15" fmla="*/ 920901 w 3838357"/>
              <a:gd name="connsiteY15" fmla="*/ 1154911 h 5562600"/>
              <a:gd name="connsiteX16" fmla="*/ 1400192 w 3838357"/>
              <a:gd name="connsiteY16" fmla="*/ 137160 h 5562600"/>
              <a:gd name="connsiteX17" fmla="*/ 1907958 w 3838357"/>
              <a:gd name="connsiteY17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904725 w 3839209"/>
              <a:gd name="connsiteY7" fmla="*/ 4687303 h 5562600"/>
              <a:gd name="connsiteX8" fmla="*/ 2029428 w 3839209"/>
              <a:gd name="connsiteY8" fmla="*/ 5562600 h 5562600"/>
              <a:gd name="connsiteX9" fmla="*/ 1807210 w 3839209"/>
              <a:gd name="connsiteY9" fmla="*/ 5562600 h 5562600"/>
              <a:gd name="connsiteX10" fmla="*/ 931913 w 3839209"/>
              <a:gd name="connsiteY10" fmla="*/ 4687303 h 5562600"/>
              <a:gd name="connsiteX11" fmla="*/ 931913 w 3839209"/>
              <a:gd name="connsiteY11" fmla="*/ 4434979 h 5562600"/>
              <a:gd name="connsiteX12" fmla="*/ 816521 w 3839209"/>
              <a:gd name="connsiteY12" fmla="*/ 4364986 h 5562600"/>
              <a:gd name="connsiteX13" fmla="*/ 854 w 3839209"/>
              <a:gd name="connsiteY13" fmla="*/ 2784785 h 5562600"/>
              <a:gd name="connsiteX14" fmla="*/ 821601 w 3839209"/>
              <a:gd name="connsiteY14" fmla="*/ 1224904 h 5562600"/>
              <a:gd name="connsiteX15" fmla="*/ 921753 w 3839209"/>
              <a:gd name="connsiteY15" fmla="*/ 1154911 h 5562600"/>
              <a:gd name="connsiteX16" fmla="*/ 1401044 w 3839209"/>
              <a:gd name="connsiteY16" fmla="*/ 137160 h 5562600"/>
              <a:gd name="connsiteX17" fmla="*/ 1908810 w 3839209"/>
              <a:gd name="connsiteY17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687303 h 5562600"/>
              <a:gd name="connsiteX10" fmla="*/ 931913 w 3839209"/>
              <a:gd name="connsiteY10" fmla="*/ 4434979 h 5562600"/>
              <a:gd name="connsiteX11" fmla="*/ 816521 w 3839209"/>
              <a:gd name="connsiteY11" fmla="*/ 4364986 h 5562600"/>
              <a:gd name="connsiteX12" fmla="*/ 854 w 3839209"/>
              <a:gd name="connsiteY12" fmla="*/ 2784785 h 5562600"/>
              <a:gd name="connsiteX13" fmla="*/ 821601 w 3839209"/>
              <a:gd name="connsiteY13" fmla="*/ 1224904 h 5562600"/>
              <a:gd name="connsiteX14" fmla="*/ 921753 w 3839209"/>
              <a:gd name="connsiteY14" fmla="*/ 1154911 h 5562600"/>
              <a:gd name="connsiteX15" fmla="*/ 1401044 w 3839209"/>
              <a:gd name="connsiteY15" fmla="*/ 137160 h 5562600"/>
              <a:gd name="connsiteX16" fmla="*/ 1908810 w 3839209"/>
              <a:gd name="connsiteY16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931913 w 3839209"/>
              <a:gd name="connsiteY8" fmla="*/ 4434979 h 5566760"/>
              <a:gd name="connsiteX9" fmla="*/ 816521 w 3839209"/>
              <a:gd name="connsiteY9" fmla="*/ 4364986 h 5566760"/>
              <a:gd name="connsiteX10" fmla="*/ 854 w 3839209"/>
              <a:gd name="connsiteY10" fmla="*/ 2784785 h 5566760"/>
              <a:gd name="connsiteX11" fmla="*/ 821601 w 3839209"/>
              <a:gd name="connsiteY11" fmla="*/ 1224904 h 5566760"/>
              <a:gd name="connsiteX12" fmla="*/ 921753 w 3839209"/>
              <a:gd name="connsiteY12" fmla="*/ 1154911 h 5566760"/>
              <a:gd name="connsiteX13" fmla="*/ 1401044 w 3839209"/>
              <a:gd name="connsiteY13" fmla="*/ 137160 h 5566760"/>
              <a:gd name="connsiteX14" fmla="*/ 1908810 w 3839209"/>
              <a:gd name="connsiteY14" fmla="*/ 0 h 5566760"/>
              <a:gd name="connsiteX0" fmla="*/ 1908810 w 3839209"/>
              <a:gd name="connsiteY0" fmla="*/ 0 h 5576884"/>
              <a:gd name="connsiteX1" fmla="*/ 2415508 w 3839209"/>
              <a:gd name="connsiteY1" fmla="*/ 132080 h 5576884"/>
              <a:gd name="connsiteX2" fmla="*/ 2919965 w 3839209"/>
              <a:gd name="connsiteY2" fmla="*/ 1140595 h 5576884"/>
              <a:gd name="connsiteX3" fmla="*/ 3023541 w 3839209"/>
              <a:gd name="connsiteY3" fmla="*/ 1224904 h 5576884"/>
              <a:gd name="connsiteX4" fmla="*/ 3839208 w 3839209"/>
              <a:gd name="connsiteY4" fmla="*/ 2794945 h 5576884"/>
              <a:gd name="connsiteX5" fmla="*/ 2987981 w 3839209"/>
              <a:gd name="connsiteY5" fmla="*/ 4385306 h 5576884"/>
              <a:gd name="connsiteX6" fmla="*/ 2894565 w 3839209"/>
              <a:gd name="connsiteY6" fmla="*/ 4418815 h 5576884"/>
              <a:gd name="connsiteX7" fmla="*/ 1917668 w 3839209"/>
              <a:gd name="connsiteY7" fmla="*/ 5572760 h 5576884"/>
              <a:gd name="connsiteX8" fmla="*/ 931913 w 3839209"/>
              <a:gd name="connsiteY8" fmla="*/ 4434979 h 5576884"/>
              <a:gd name="connsiteX9" fmla="*/ 816521 w 3839209"/>
              <a:gd name="connsiteY9" fmla="*/ 4364986 h 5576884"/>
              <a:gd name="connsiteX10" fmla="*/ 854 w 3839209"/>
              <a:gd name="connsiteY10" fmla="*/ 2784785 h 5576884"/>
              <a:gd name="connsiteX11" fmla="*/ 821601 w 3839209"/>
              <a:gd name="connsiteY11" fmla="*/ 1224904 h 5576884"/>
              <a:gd name="connsiteX12" fmla="*/ 921753 w 3839209"/>
              <a:gd name="connsiteY12" fmla="*/ 1154911 h 5576884"/>
              <a:gd name="connsiteX13" fmla="*/ 1401044 w 3839209"/>
              <a:gd name="connsiteY13" fmla="*/ 137160 h 5576884"/>
              <a:gd name="connsiteX14" fmla="*/ 1908810 w 3839209"/>
              <a:gd name="connsiteY14" fmla="*/ 0 h 5576884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188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188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74245 w 3839209"/>
              <a:gd name="connsiteY6" fmla="*/ 44442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908810 w 3839209"/>
              <a:gd name="connsiteY13" fmla="*/ 0 h 5572971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4 h 5573015"/>
              <a:gd name="connsiteX1" fmla="*/ 2919965 w 3839209"/>
              <a:gd name="connsiteY1" fmla="*/ 1140639 h 5573015"/>
              <a:gd name="connsiteX2" fmla="*/ 3023541 w 3839209"/>
              <a:gd name="connsiteY2" fmla="*/ 1224948 h 5573015"/>
              <a:gd name="connsiteX3" fmla="*/ 3839208 w 3839209"/>
              <a:gd name="connsiteY3" fmla="*/ 2794989 h 5573015"/>
              <a:gd name="connsiteX4" fmla="*/ 2987981 w 3839209"/>
              <a:gd name="connsiteY4" fmla="*/ 4385350 h 5573015"/>
              <a:gd name="connsiteX5" fmla="*/ 2894565 w 3839209"/>
              <a:gd name="connsiteY5" fmla="*/ 4439179 h 5573015"/>
              <a:gd name="connsiteX6" fmla="*/ 1917668 w 3839209"/>
              <a:gd name="connsiteY6" fmla="*/ 5572804 h 5573015"/>
              <a:gd name="connsiteX7" fmla="*/ 931913 w 3839209"/>
              <a:gd name="connsiteY7" fmla="*/ 4435023 h 5573015"/>
              <a:gd name="connsiteX8" fmla="*/ 816521 w 3839209"/>
              <a:gd name="connsiteY8" fmla="*/ 4365030 h 5573015"/>
              <a:gd name="connsiteX9" fmla="*/ 854 w 3839209"/>
              <a:gd name="connsiteY9" fmla="*/ 2784829 h 5573015"/>
              <a:gd name="connsiteX10" fmla="*/ 821601 w 3839209"/>
              <a:gd name="connsiteY10" fmla="*/ 1224948 h 5573015"/>
              <a:gd name="connsiteX11" fmla="*/ 921753 w 3839209"/>
              <a:gd name="connsiteY11" fmla="*/ 1154955 h 5573015"/>
              <a:gd name="connsiteX12" fmla="*/ 1908810 w 3839209"/>
              <a:gd name="connsiteY12" fmla="*/ 44 h 5573015"/>
              <a:gd name="connsiteX0" fmla="*/ 1908810 w 3839209"/>
              <a:gd name="connsiteY0" fmla="*/ 47 h 5573018"/>
              <a:gd name="connsiteX1" fmla="*/ 2919965 w 3839209"/>
              <a:gd name="connsiteY1" fmla="*/ 1140642 h 5573018"/>
              <a:gd name="connsiteX2" fmla="*/ 3023541 w 3839209"/>
              <a:gd name="connsiteY2" fmla="*/ 1224951 h 5573018"/>
              <a:gd name="connsiteX3" fmla="*/ 3839208 w 3839209"/>
              <a:gd name="connsiteY3" fmla="*/ 2794992 h 5573018"/>
              <a:gd name="connsiteX4" fmla="*/ 2987981 w 3839209"/>
              <a:gd name="connsiteY4" fmla="*/ 4385353 h 5573018"/>
              <a:gd name="connsiteX5" fmla="*/ 2894565 w 3839209"/>
              <a:gd name="connsiteY5" fmla="*/ 4439182 h 5573018"/>
              <a:gd name="connsiteX6" fmla="*/ 1917668 w 3839209"/>
              <a:gd name="connsiteY6" fmla="*/ 5572807 h 5573018"/>
              <a:gd name="connsiteX7" fmla="*/ 931913 w 3839209"/>
              <a:gd name="connsiteY7" fmla="*/ 4435026 h 5573018"/>
              <a:gd name="connsiteX8" fmla="*/ 816521 w 3839209"/>
              <a:gd name="connsiteY8" fmla="*/ 4365033 h 5573018"/>
              <a:gd name="connsiteX9" fmla="*/ 854 w 3839209"/>
              <a:gd name="connsiteY9" fmla="*/ 2784832 h 5573018"/>
              <a:gd name="connsiteX10" fmla="*/ 821601 w 3839209"/>
              <a:gd name="connsiteY10" fmla="*/ 1224951 h 5573018"/>
              <a:gd name="connsiteX11" fmla="*/ 921753 w 3839209"/>
              <a:gd name="connsiteY11" fmla="*/ 1154958 h 5573018"/>
              <a:gd name="connsiteX12" fmla="*/ 1908810 w 3839209"/>
              <a:gd name="connsiteY12" fmla="*/ 47 h 557301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8 h 5573039"/>
              <a:gd name="connsiteX1" fmla="*/ 2919965 w 3839209"/>
              <a:gd name="connsiteY1" fmla="*/ 1140663 h 5573039"/>
              <a:gd name="connsiteX2" fmla="*/ 3023541 w 3839209"/>
              <a:gd name="connsiteY2" fmla="*/ 1224972 h 5573039"/>
              <a:gd name="connsiteX3" fmla="*/ 3839208 w 3839209"/>
              <a:gd name="connsiteY3" fmla="*/ 2795013 h 5573039"/>
              <a:gd name="connsiteX4" fmla="*/ 2987981 w 3839209"/>
              <a:gd name="connsiteY4" fmla="*/ 4385374 h 5573039"/>
              <a:gd name="connsiteX5" fmla="*/ 2894565 w 3839209"/>
              <a:gd name="connsiteY5" fmla="*/ 4439203 h 5573039"/>
              <a:gd name="connsiteX6" fmla="*/ 1917668 w 3839209"/>
              <a:gd name="connsiteY6" fmla="*/ 5572828 h 5573039"/>
              <a:gd name="connsiteX7" fmla="*/ 931913 w 3839209"/>
              <a:gd name="connsiteY7" fmla="*/ 4435047 h 5573039"/>
              <a:gd name="connsiteX8" fmla="*/ 816521 w 3839209"/>
              <a:gd name="connsiteY8" fmla="*/ 4365054 h 5573039"/>
              <a:gd name="connsiteX9" fmla="*/ 854 w 3839209"/>
              <a:gd name="connsiteY9" fmla="*/ 2784853 h 5573039"/>
              <a:gd name="connsiteX10" fmla="*/ 821601 w 3839209"/>
              <a:gd name="connsiteY10" fmla="*/ 1224972 h 5573039"/>
              <a:gd name="connsiteX11" fmla="*/ 921753 w 3839209"/>
              <a:gd name="connsiteY11" fmla="*/ 1154979 h 5573039"/>
              <a:gd name="connsiteX12" fmla="*/ 1908810 w 3839209"/>
              <a:gd name="connsiteY12" fmla="*/ 68 h 5573039"/>
              <a:gd name="connsiteX0" fmla="*/ 1908810 w 3839209"/>
              <a:gd name="connsiteY0" fmla="*/ 68 h 5573039"/>
              <a:gd name="connsiteX1" fmla="*/ 2919965 w 3839209"/>
              <a:gd name="connsiteY1" fmla="*/ 1140663 h 5573039"/>
              <a:gd name="connsiteX2" fmla="*/ 3023541 w 3839209"/>
              <a:gd name="connsiteY2" fmla="*/ 1224972 h 5573039"/>
              <a:gd name="connsiteX3" fmla="*/ 3839208 w 3839209"/>
              <a:gd name="connsiteY3" fmla="*/ 2795013 h 5573039"/>
              <a:gd name="connsiteX4" fmla="*/ 2987981 w 3839209"/>
              <a:gd name="connsiteY4" fmla="*/ 4385374 h 5573039"/>
              <a:gd name="connsiteX5" fmla="*/ 2894565 w 3839209"/>
              <a:gd name="connsiteY5" fmla="*/ 4439203 h 5573039"/>
              <a:gd name="connsiteX6" fmla="*/ 1917668 w 3839209"/>
              <a:gd name="connsiteY6" fmla="*/ 5572828 h 5573039"/>
              <a:gd name="connsiteX7" fmla="*/ 931913 w 3839209"/>
              <a:gd name="connsiteY7" fmla="*/ 4435047 h 5573039"/>
              <a:gd name="connsiteX8" fmla="*/ 816521 w 3839209"/>
              <a:gd name="connsiteY8" fmla="*/ 4365054 h 5573039"/>
              <a:gd name="connsiteX9" fmla="*/ 854 w 3839209"/>
              <a:gd name="connsiteY9" fmla="*/ 2784853 h 5573039"/>
              <a:gd name="connsiteX10" fmla="*/ 821601 w 3839209"/>
              <a:gd name="connsiteY10" fmla="*/ 1224972 h 5573039"/>
              <a:gd name="connsiteX11" fmla="*/ 921753 w 3839209"/>
              <a:gd name="connsiteY11" fmla="*/ 1154979 h 5573039"/>
              <a:gd name="connsiteX12" fmla="*/ 1908810 w 3839209"/>
              <a:gd name="connsiteY12" fmla="*/ 68 h 557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39209" h="5573039">
                <a:moveTo>
                  <a:pt x="1908810" y="68"/>
                </a:moveTo>
                <a:cubicBezTo>
                  <a:pt x="2744765" y="-7398"/>
                  <a:pt x="2561457" y="596152"/>
                  <a:pt x="2919965" y="1140663"/>
                </a:cubicBezTo>
                <a:lnTo>
                  <a:pt x="3023541" y="1224972"/>
                </a:lnTo>
                <a:cubicBezTo>
                  <a:pt x="3534046" y="1564130"/>
                  <a:pt x="3840055" y="2197159"/>
                  <a:pt x="3839208" y="2795013"/>
                </a:cubicBezTo>
                <a:cubicBezTo>
                  <a:pt x="3838361" y="3392867"/>
                  <a:pt x="3503566" y="4112257"/>
                  <a:pt x="2987981" y="4385374"/>
                </a:cubicBezTo>
                <a:lnTo>
                  <a:pt x="2894565" y="4439203"/>
                </a:lnTo>
                <a:cubicBezTo>
                  <a:pt x="2626506" y="5089705"/>
                  <a:pt x="2653087" y="5567486"/>
                  <a:pt x="1917668" y="5572828"/>
                </a:cubicBezTo>
                <a:cubicBezTo>
                  <a:pt x="1213163" y="5584728"/>
                  <a:pt x="1240178" y="5093707"/>
                  <a:pt x="931913" y="4435047"/>
                </a:cubicBezTo>
                <a:lnTo>
                  <a:pt x="816521" y="4365054"/>
                </a:lnTo>
                <a:cubicBezTo>
                  <a:pt x="214577" y="3883657"/>
                  <a:pt x="20327" y="3425040"/>
                  <a:pt x="854" y="2784853"/>
                </a:cubicBezTo>
                <a:cubicBezTo>
                  <a:pt x="-18619" y="2144666"/>
                  <a:pt x="295857" y="1564130"/>
                  <a:pt x="821601" y="1224972"/>
                </a:cubicBezTo>
                <a:lnTo>
                  <a:pt x="921753" y="1154979"/>
                </a:lnTo>
                <a:cubicBezTo>
                  <a:pt x="1209634" y="661268"/>
                  <a:pt x="1040091" y="33380"/>
                  <a:pt x="1908810" y="68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sz="1463" kern="0" dirty="0">
              <a:noFill/>
              <a:latin typeface="Calibri" panose="020F0502020204030204"/>
            </a:endParaRPr>
          </a:p>
        </p:txBody>
      </p:sp>
      <p:sp>
        <p:nvSpPr>
          <p:cNvPr id="74" name="FONDO 3">
            <a:extLst>
              <a:ext uri="{FF2B5EF4-FFF2-40B4-BE49-F238E27FC236}">
                <a16:creationId xmlns:a16="http://schemas.microsoft.com/office/drawing/2014/main" id="{DD263582-ACD3-6399-265E-2DF4E0E63DDB}"/>
              </a:ext>
            </a:extLst>
          </p:cNvPr>
          <p:cNvSpPr/>
          <p:nvPr/>
        </p:nvSpPr>
        <p:spPr>
          <a:xfrm>
            <a:off x="302934" y="5710586"/>
            <a:ext cx="1511252" cy="2193750"/>
          </a:xfrm>
          <a:custGeom>
            <a:avLst/>
            <a:gdLst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946299 w 3838354"/>
              <a:gd name="connsiteY17" fmla="*/ 875297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415430 w 3838354"/>
              <a:gd name="connsiteY18" fmla="*/ 121920 h 5547360"/>
              <a:gd name="connsiteX19" fmla="*/ 1821596 w 3838354"/>
              <a:gd name="connsiteY19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415430 w 3838354"/>
              <a:gd name="connsiteY18" fmla="*/ 121920 h 5547360"/>
              <a:gd name="connsiteX19" fmla="*/ 1821596 w 3838354"/>
              <a:gd name="connsiteY19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3967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875297 h 5547360"/>
              <a:gd name="connsiteX3" fmla="*/ 2919117 w 3838360"/>
              <a:gd name="connsiteY3" fmla="*/ 1165995 h 5547360"/>
              <a:gd name="connsiteX4" fmla="*/ 2992213 w 3838360"/>
              <a:gd name="connsiteY4" fmla="*/ 1209664 h 5547360"/>
              <a:gd name="connsiteX5" fmla="*/ 3838360 w 3838360"/>
              <a:gd name="connsiteY5" fmla="*/ 2774625 h 5547360"/>
              <a:gd name="connsiteX6" fmla="*/ 2992213 w 3838360"/>
              <a:gd name="connsiteY6" fmla="*/ 4339586 h 5547360"/>
              <a:gd name="connsiteX7" fmla="*/ 2919117 w 3838360"/>
              <a:gd name="connsiteY7" fmla="*/ 4383255 h 5547360"/>
              <a:gd name="connsiteX8" fmla="*/ 2919117 w 3838360"/>
              <a:gd name="connsiteY8" fmla="*/ 4672063 h 5547360"/>
              <a:gd name="connsiteX9" fmla="*/ 2043820 w 3838360"/>
              <a:gd name="connsiteY9" fmla="*/ 5547360 h 5547360"/>
              <a:gd name="connsiteX10" fmla="*/ 1821602 w 3838360"/>
              <a:gd name="connsiteY10" fmla="*/ 5547360 h 5547360"/>
              <a:gd name="connsiteX11" fmla="*/ 946305 w 3838360"/>
              <a:gd name="connsiteY11" fmla="*/ 4672063 h 5547360"/>
              <a:gd name="connsiteX12" fmla="*/ 946305 w 3838360"/>
              <a:gd name="connsiteY12" fmla="*/ 4399419 h 5547360"/>
              <a:gd name="connsiteX13" fmla="*/ 846153 w 3838360"/>
              <a:gd name="connsiteY13" fmla="*/ 4339586 h 5547360"/>
              <a:gd name="connsiteX14" fmla="*/ 6 w 3838360"/>
              <a:gd name="connsiteY14" fmla="*/ 2774625 h 5547360"/>
              <a:gd name="connsiteX15" fmla="*/ 835993 w 3838360"/>
              <a:gd name="connsiteY15" fmla="*/ 1209664 h 5547360"/>
              <a:gd name="connsiteX16" fmla="*/ 946305 w 3838360"/>
              <a:gd name="connsiteY16" fmla="*/ 1139671 h 5547360"/>
              <a:gd name="connsiteX17" fmla="*/ 1415436 w 3838360"/>
              <a:gd name="connsiteY17" fmla="*/ 121920 h 5547360"/>
              <a:gd name="connsiteX18" fmla="*/ 1821602 w 3838360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875297 h 5547360"/>
              <a:gd name="connsiteX3" fmla="*/ 2919117 w 3838360"/>
              <a:gd name="connsiteY3" fmla="*/ 1165995 h 5547360"/>
              <a:gd name="connsiteX4" fmla="*/ 2992213 w 3838360"/>
              <a:gd name="connsiteY4" fmla="*/ 1209664 h 5547360"/>
              <a:gd name="connsiteX5" fmla="*/ 3838360 w 3838360"/>
              <a:gd name="connsiteY5" fmla="*/ 2774625 h 5547360"/>
              <a:gd name="connsiteX6" fmla="*/ 2992213 w 3838360"/>
              <a:gd name="connsiteY6" fmla="*/ 4339586 h 5547360"/>
              <a:gd name="connsiteX7" fmla="*/ 2919117 w 3838360"/>
              <a:gd name="connsiteY7" fmla="*/ 4383255 h 5547360"/>
              <a:gd name="connsiteX8" fmla="*/ 2919117 w 3838360"/>
              <a:gd name="connsiteY8" fmla="*/ 4672063 h 5547360"/>
              <a:gd name="connsiteX9" fmla="*/ 2043820 w 3838360"/>
              <a:gd name="connsiteY9" fmla="*/ 5547360 h 5547360"/>
              <a:gd name="connsiteX10" fmla="*/ 1821602 w 3838360"/>
              <a:gd name="connsiteY10" fmla="*/ 5547360 h 5547360"/>
              <a:gd name="connsiteX11" fmla="*/ 946305 w 3838360"/>
              <a:gd name="connsiteY11" fmla="*/ 4672063 h 5547360"/>
              <a:gd name="connsiteX12" fmla="*/ 946305 w 3838360"/>
              <a:gd name="connsiteY12" fmla="*/ 4399419 h 5547360"/>
              <a:gd name="connsiteX13" fmla="*/ 846153 w 3838360"/>
              <a:gd name="connsiteY13" fmla="*/ 4339586 h 5547360"/>
              <a:gd name="connsiteX14" fmla="*/ 6 w 3838360"/>
              <a:gd name="connsiteY14" fmla="*/ 2774625 h 5547360"/>
              <a:gd name="connsiteX15" fmla="*/ 835993 w 3838360"/>
              <a:gd name="connsiteY15" fmla="*/ 1209664 h 5547360"/>
              <a:gd name="connsiteX16" fmla="*/ 946305 w 3838360"/>
              <a:gd name="connsiteY16" fmla="*/ 1139671 h 5547360"/>
              <a:gd name="connsiteX17" fmla="*/ 1415436 w 3838360"/>
              <a:gd name="connsiteY17" fmla="*/ 121920 h 5547360"/>
              <a:gd name="connsiteX18" fmla="*/ 1821602 w 3838360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0 h 5547360"/>
              <a:gd name="connsiteX1" fmla="*/ 2429900 w 3838360"/>
              <a:gd name="connsiteY1" fmla="*/ 11684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0 h 5547360"/>
              <a:gd name="connsiteX1" fmla="*/ 2429900 w 3838360"/>
              <a:gd name="connsiteY1" fmla="*/ 11684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9753 h 5557113"/>
              <a:gd name="connsiteX1" fmla="*/ 2429900 w 3838360"/>
              <a:gd name="connsiteY1" fmla="*/ 126593 h 5557113"/>
              <a:gd name="connsiteX2" fmla="*/ 2919117 w 3838360"/>
              <a:gd name="connsiteY2" fmla="*/ 1175748 h 5557113"/>
              <a:gd name="connsiteX3" fmla="*/ 2992213 w 3838360"/>
              <a:gd name="connsiteY3" fmla="*/ 1219417 h 5557113"/>
              <a:gd name="connsiteX4" fmla="*/ 3838360 w 3838360"/>
              <a:gd name="connsiteY4" fmla="*/ 2784378 h 5557113"/>
              <a:gd name="connsiteX5" fmla="*/ 2992213 w 3838360"/>
              <a:gd name="connsiteY5" fmla="*/ 4349339 h 5557113"/>
              <a:gd name="connsiteX6" fmla="*/ 2919117 w 3838360"/>
              <a:gd name="connsiteY6" fmla="*/ 4393008 h 5557113"/>
              <a:gd name="connsiteX7" fmla="*/ 2919117 w 3838360"/>
              <a:gd name="connsiteY7" fmla="*/ 4681816 h 5557113"/>
              <a:gd name="connsiteX8" fmla="*/ 2043820 w 3838360"/>
              <a:gd name="connsiteY8" fmla="*/ 5557113 h 5557113"/>
              <a:gd name="connsiteX9" fmla="*/ 1821602 w 3838360"/>
              <a:gd name="connsiteY9" fmla="*/ 5557113 h 5557113"/>
              <a:gd name="connsiteX10" fmla="*/ 946305 w 3838360"/>
              <a:gd name="connsiteY10" fmla="*/ 4681816 h 5557113"/>
              <a:gd name="connsiteX11" fmla="*/ 946305 w 3838360"/>
              <a:gd name="connsiteY11" fmla="*/ 4409172 h 5557113"/>
              <a:gd name="connsiteX12" fmla="*/ 846153 w 3838360"/>
              <a:gd name="connsiteY12" fmla="*/ 4349339 h 5557113"/>
              <a:gd name="connsiteX13" fmla="*/ 6 w 3838360"/>
              <a:gd name="connsiteY13" fmla="*/ 2784378 h 5557113"/>
              <a:gd name="connsiteX14" fmla="*/ 835993 w 3838360"/>
              <a:gd name="connsiteY14" fmla="*/ 1219417 h 5557113"/>
              <a:gd name="connsiteX15" fmla="*/ 946305 w 3838360"/>
              <a:gd name="connsiteY15" fmla="*/ 1149424 h 5557113"/>
              <a:gd name="connsiteX16" fmla="*/ 1415436 w 3838360"/>
              <a:gd name="connsiteY16" fmla="*/ 131673 h 5557113"/>
              <a:gd name="connsiteX17" fmla="*/ 1821602 w 3838360"/>
              <a:gd name="connsiteY17" fmla="*/ 9753 h 5557113"/>
              <a:gd name="connsiteX0" fmla="*/ 1923202 w 3838360"/>
              <a:gd name="connsiteY0" fmla="*/ 6995 h 5569595"/>
              <a:gd name="connsiteX1" fmla="*/ 2429900 w 3838360"/>
              <a:gd name="connsiteY1" fmla="*/ 139075 h 5569595"/>
              <a:gd name="connsiteX2" fmla="*/ 2919117 w 3838360"/>
              <a:gd name="connsiteY2" fmla="*/ 1188230 h 5569595"/>
              <a:gd name="connsiteX3" fmla="*/ 2992213 w 3838360"/>
              <a:gd name="connsiteY3" fmla="*/ 1231899 h 5569595"/>
              <a:gd name="connsiteX4" fmla="*/ 3838360 w 3838360"/>
              <a:gd name="connsiteY4" fmla="*/ 2796860 h 5569595"/>
              <a:gd name="connsiteX5" fmla="*/ 2992213 w 3838360"/>
              <a:gd name="connsiteY5" fmla="*/ 4361821 h 5569595"/>
              <a:gd name="connsiteX6" fmla="*/ 2919117 w 3838360"/>
              <a:gd name="connsiteY6" fmla="*/ 4405490 h 5569595"/>
              <a:gd name="connsiteX7" fmla="*/ 2919117 w 3838360"/>
              <a:gd name="connsiteY7" fmla="*/ 4694298 h 5569595"/>
              <a:gd name="connsiteX8" fmla="*/ 2043820 w 3838360"/>
              <a:gd name="connsiteY8" fmla="*/ 5569595 h 5569595"/>
              <a:gd name="connsiteX9" fmla="*/ 1821602 w 3838360"/>
              <a:gd name="connsiteY9" fmla="*/ 5569595 h 5569595"/>
              <a:gd name="connsiteX10" fmla="*/ 946305 w 3838360"/>
              <a:gd name="connsiteY10" fmla="*/ 4694298 h 5569595"/>
              <a:gd name="connsiteX11" fmla="*/ 946305 w 3838360"/>
              <a:gd name="connsiteY11" fmla="*/ 4421654 h 5569595"/>
              <a:gd name="connsiteX12" fmla="*/ 846153 w 3838360"/>
              <a:gd name="connsiteY12" fmla="*/ 4361821 h 5569595"/>
              <a:gd name="connsiteX13" fmla="*/ 6 w 3838360"/>
              <a:gd name="connsiteY13" fmla="*/ 2796860 h 5569595"/>
              <a:gd name="connsiteX14" fmla="*/ 835993 w 3838360"/>
              <a:gd name="connsiteY14" fmla="*/ 1231899 h 5569595"/>
              <a:gd name="connsiteX15" fmla="*/ 946305 w 3838360"/>
              <a:gd name="connsiteY15" fmla="*/ 1161906 h 5569595"/>
              <a:gd name="connsiteX16" fmla="*/ 1415436 w 3838360"/>
              <a:gd name="connsiteY16" fmla="*/ 144155 h 5569595"/>
              <a:gd name="connsiteX17" fmla="*/ 1923202 w 3838360"/>
              <a:gd name="connsiteY17" fmla="*/ 6995 h 5569595"/>
              <a:gd name="connsiteX0" fmla="*/ 1923202 w 3838360"/>
              <a:gd name="connsiteY0" fmla="*/ 0 h 5562600"/>
              <a:gd name="connsiteX1" fmla="*/ 2429900 w 3838360"/>
              <a:gd name="connsiteY1" fmla="*/ 132080 h 5562600"/>
              <a:gd name="connsiteX2" fmla="*/ 2919117 w 3838360"/>
              <a:gd name="connsiteY2" fmla="*/ 1181235 h 5562600"/>
              <a:gd name="connsiteX3" fmla="*/ 2992213 w 3838360"/>
              <a:gd name="connsiteY3" fmla="*/ 1224904 h 5562600"/>
              <a:gd name="connsiteX4" fmla="*/ 3838360 w 3838360"/>
              <a:gd name="connsiteY4" fmla="*/ 2789865 h 5562600"/>
              <a:gd name="connsiteX5" fmla="*/ 2992213 w 3838360"/>
              <a:gd name="connsiteY5" fmla="*/ 4354826 h 5562600"/>
              <a:gd name="connsiteX6" fmla="*/ 2919117 w 3838360"/>
              <a:gd name="connsiteY6" fmla="*/ 4398495 h 5562600"/>
              <a:gd name="connsiteX7" fmla="*/ 2919117 w 3838360"/>
              <a:gd name="connsiteY7" fmla="*/ 4687303 h 5562600"/>
              <a:gd name="connsiteX8" fmla="*/ 2043820 w 3838360"/>
              <a:gd name="connsiteY8" fmla="*/ 5562600 h 5562600"/>
              <a:gd name="connsiteX9" fmla="*/ 1821602 w 3838360"/>
              <a:gd name="connsiteY9" fmla="*/ 5562600 h 5562600"/>
              <a:gd name="connsiteX10" fmla="*/ 946305 w 3838360"/>
              <a:gd name="connsiteY10" fmla="*/ 4687303 h 5562600"/>
              <a:gd name="connsiteX11" fmla="*/ 946305 w 3838360"/>
              <a:gd name="connsiteY11" fmla="*/ 4414659 h 5562600"/>
              <a:gd name="connsiteX12" fmla="*/ 846153 w 3838360"/>
              <a:gd name="connsiteY12" fmla="*/ 4354826 h 5562600"/>
              <a:gd name="connsiteX13" fmla="*/ 6 w 3838360"/>
              <a:gd name="connsiteY13" fmla="*/ 2789865 h 5562600"/>
              <a:gd name="connsiteX14" fmla="*/ 835993 w 3838360"/>
              <a:gd name="connsiteY14" fmla="*/ 1224904 h 5562600"/>
              <a:gd name="connsiteX15" fmla="*/ 946305 w 3838360"/>
              <a:gd name="connsiteY15" fmla="*/ 1154911 h 5562600"/>
              <a:gd name="connsiteX16" fmla="*/ 1415436 w 3838360"/>
              <a:gd name="connsiteY16" fmla="*/ 137160 h 5562600"/>
              <a:gd name="connsiteX17" fmla="*/ 1923202 w 3838360"/>
              <a:gd name="connsiteY17" fmla="*/ 0 h 5562600"/>
              <a:gd name="connsiteX0" fmla="*/ 1923202 w 3838360"/>
              <a:gd name="connsiteY0" fmla="*/ 0 h 5562600"/>
              <a:gd name="connsiteX1" fmla="*/ 2429900 w 3838360"/>
              <a:gd name="connsiteY1" fmla="*/ 132080 h 5562600"/>
              <a:gd name="connsiteX2" fmla="*/ 2919117 w 3838360"/>
              <a:gd name="connsiteY2" fmla="*/ 1181235 h 5562600"/>
              <a:gd name="connsiteX3" fmla="*/ 2992213 w 3838360"/>
              <a:gd name="connsiteY3" fmla="*/ 1224904 h 5562600"/>
              <a:gd name="connsiteX4" fmla="*/ 3838360 w 3838360"/>
              <a:gd name="connsiteY4" fmla="*/ 2789865 h 5562600"/>
              <a:gd name="connsiteX5" fmla="*/ 2992213 w 3838360"/>
              <a:gd name="connsiteY5" fmla="*/ 4354826 h 5562600"/>
              <a:gd name="connsiteX6" fmla="*/ 2919117 w 3838360"/>
              <a:gd name="connsiteY6" fmla="*/ 4398495 h 5562600"/>
              <a:gd name="connsiteX7" fmla="*/ 2919117 w 3838360"/>
              <a:gd name="connsiteY7" fmla="*/ 4687303 h 5562600"/>
              <a:gd name="connsiteX8" fmla="*/ 2043820 w 3838360"/>
              <a:gd name="connsiteY8" fmla="*/ 5562600 h 5562600"/>
              <a:gd name="connsiteX9" fmla="*/ 1821602 w 3838360"/>
              <a:gd name="connsiteY9" fmla="*/ 5562600 h 5562600"/>
              <a:gd name="connsiteX10" fmla="*/ 946305 w 3838360"/>
              <a:gd name="connsiteY10" fmla="*/ 4687303 h 5562600"/>
              <a:gd name="connsiteX11" fmla="*/ 946305 w 3838360"/>
              <a:gd name="connsiteY11" fmla="*/ 4414659 h 5562600"/>
              <a:gd name="connsiteX12" fmla="*/ 846153 w 3838360"/>
              <a:gd name="connsiteY12" fmla="*/ 4354826 h 5562600"/>
              <a:gd name="connsiteX13" fmla="*/ 6 w 3838360"/>
              <a:gd name="connsiteY13" fmla="*/ 2789865 h 5562600"/>
              <a:gd name="connsiteX14" fmla="*/ 835993 w 3838360"/>
              <a:gd name="connsiteY14" fmla="*/ 1224904 h 5562600"/>
              <a:gd name="connsiteX15" fmla="*/ 946305 w 3838360"/>
              <a:gd name="connsiteY15" fmla="*/ 1154911 h 5562600"/>
              <a:gd name="connsiteX16" fmla="*/ 1415436 w 3838360"/>
              <a:gd name="connsiteY16" fmla="*/ 137160 h 5562600"/>
              <a:gd name="connsiteX17" fmla="*/ 1923202 w 3838360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19117 w 3838502"/>
              <a:gd name="connsiteY2" fmla="*/ 118123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4630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4630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3614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3614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07964 w 3823264"/>
              <a:gd name="connsiteY0" fmla="*/ 0 h 5562600"/>
              <a:gd name="connsiteX1" fmla="*/ 2414662 w 3823264"/>
              <a:gd name="connsiteY1" fmla="*/ 132080 h 5562600"/>
              <a:gd name="connsiteX2" fmla="*/ 2919119 w 3823264"/>
              <a:gd name="connsiteY2" fmla="*/ 1140595 h 5562600"/>
              <a:gd name="connsiteX3" fmla="*/ 3022695 w 3823264"/>
              <a:gd name="connsiteY3" fmla="*/ 1224904 h 5562600"/>
              <a:gd name="connsiteX4" fmla="*/ 3823122 w 3823264"/>
              <a:gd name="connsiteY4" fmla="*/ 2789865 h 5562600"/>
              <a:gd name="connsiteX5" fmla="*/ 2976975 w 3823264"/>
              <a:gd name="connsiteY5" fmla="*/ 4354826 h 5562600"/>
              <a:gd name="connsiteX6" fmla="*/ 2903879 w 3823264"/>
              <a:gd name="connsiteY6" fmla="*/ 4398495 h 5562600"/>
              <a:gd name="connsiteX7" fmla="*/ 2903879 w 3823264"/>
              <a:gd name="connsiteY7" fmla="*/ 4687303 h 5562600"/>
              <a:gd name="connsiteX8" fmla="*/ 2028582 w 3823264"/>
              <a:gd name="connsiteY8" fmla="*/ 5562600 h 5562600"/>
              <a:gd name="connsiteX9" fmla="*/ 1806364 w 3823264"/>
              <a:gd name="connsiteY9" fmla="*/ 5562600 h 5562600"/>
              <a:gd name="connsiteX10" fmla="*/ 931067 w 3823264"/>
              <a:gd name="connsiteY10" fmla="*/ 4687303 h 5562600"/>
              <a:gd name="connsiteX11" fmla="*/ 931067 w 3823264"/>
              <a:gd name="connsiteY11" fmla="*/ 4414659 h 5562600"/>
              <a:gd name="connsiteX12" fmla="*/ 830915 w 3823264"/>
              <a:gd name="connsiteY12" fmla="*/ 4354826 h 5562600"/>
              <a:gd name="connsiteX13" fmla="*/ 8 w 3823264"/>
              <a:gd name="connsiteY13" fmla="*/ 2784785 h 5562600"/>
              <a:gd name="connsiteX14" fmla="*/ 820755 w 3823264"/>
              <a:gd name="connsiteY14" fmla="*/ 1224904 h 5562600"/>
              <a:gd name="connsiteX15" fmla="*/ 920907 w 3823264"/>
              <a:gd name="connsiteY15" fmla="*/ 1154911 h 5562600"/>
              <a:gd name="connsiteX16" fmla="*/ 1400198 w 3823264"/>
              <a:gd name="connsiteY16" fmla="*/ 137160 h 5562600"/>
              <a:gd name="connsiteX17" fmla="*/ 1907964 w 3823264"/>
              <a:gd name="connsiteY17" fmla="*/ 0 h 5562600"/>
              <a:gd name="connsiteX0" fmla="*/ 1907964 w 3823167"/>
              <a:gd name="connsiteY0" fmla="*/ 0 h 5562600"/>
              <a:gd name="connsiteX1" fmla="*/ 2414662 w 3823167"/>
              <a:gd name="connsiteY1" fmla="*/ 132080 h 5562600"/>
              <a:gd name="connsiteX2" fmla="*/ 2919119 w 3823167"/>
              <a:gd name="connsiteY2" fmla="*/ 1140595 h 5562600"/>
              <a:gd name="connsiteX3" fmla="*/ 3022695 w 3823167"/>
              <a:gd name="connsiteY3" fmla="*/ 1224904 h 5562600"/>
              <a:gd name="connsiteX4" fmla="*/ 3823122 w 3823167"/>
              <a:gd name="connsiteY4" fmla="*/ 2789865 h 5562600"/>
              <a:gd name="connsiteX5" fmla="*/ 2997295 w 3823167"/>
              <a:gd name="connsiteY5" fmla="*/ 4364986 h 5562600"/>
              <a:gd name="connsiteX6" fmla="*/ 2903879 w 3823167"/>
              <a:gd name="connsiteY6" fmla="*/ 4398495 h 5562600"/>
              <a:gd name="connsiteX7" fmla="*/ 2903879 w 3823167"/>
              <a:gd name="connsiteY7" fmla="*/ 4687303 h 5562600"/>
              <a:gd name="connsiteX8" fmla="*/ 2028582 w 3823167"/>
              <a:gd name="connsiteY8" fmla="*/ 5562600 h 5562600"/>
              <a:gd name="connsiteX9" fmla="*/ 1806364 w 3823167"/>
              <a:gd name="connsiteY9" fmla="*/ 5562600 h 5562600"/>
              <a:gd name="connsiteX10" fmla="*/ 931067 w 3823167"/>
              <a:gd name="connsiteY10" fmla="*/ 4687303 h 5562600"/>
              <a:gd name="connsiteX11" fmla="*/ 931067 w 3823167"/>
              <a:gd name="connsiteY11" fmla="*/ 4414659 h 5562600"/>
              <a:gd name="connsiteX12" fmla="*/ 830915 w 3823167"/>
              <a:gd name="connsiteY12" fmla="*/ 4354826 h 5562600"/>
              <a:gd name="connsiteX13" fmla="*/ 8 w 3823167"/>
              <a:gd name="connsiteY13" fmla="*/ 2784785 h 5562600"/>
              <a:gd name="connsiteX14" fmla="*/ 820755 w 3823167"/>
              <a:gd name="connsiteY14" fmla="*/ 1224904 h 5562600"/>
              <a:gd name="connsiteX15" fmla="*/ 920907 w 3823167"/>
              <a:gd name="connsiteY15" fmla="*/ 1154911 h 5562600"/>
              <a:gd name="connsiteX16" fmla="*/ 1400198 w 3823167"/>
              <a:gd name="connsiteY16" fmla="*/ 137160 h 5562600"/>
              <a:gd name="connsiteX17" fmla="*/ 1907964 w 3823167"/>
              <a:gd name="connsiteY17" fmla="*/ 0 h 5562600"/>
              <a:gd name="connsiteX0" fmla="*/ 1907964 w 3823167"/>
              <a:gd name="connsiteY0" fmla="*/ 0 h 5562600"/>
              <a:gd name="connsiteX1" fmla="*/ 2414662 w 3823167"/>
              <a:gd name="connsiteY1" fmla="*/ 132080 h 5562600"/>
              <a:gd name="connsiteX2" fmla="*/ 2919119 w 3823167"/>
              <a:gd name="connsiteY2" fmla="*/ 1140595 h 5562600"/>
              <a:gd name="connsiteX3" fmla="*/ 3022695 w 3823167"/>
              <a:gd name="connsiteY3" fmla="*/ 1224904 h 5562600"/>
              <a:gd name="connsiteX4" fmla="*/ 3823122 w 3823167"/>
              <a:gd name="connsiteY4" fmla="*/ 2789865 h 5562600"/>
              <a:gd name="connsiteX5" fmla="*/ 2997295 w 3823167"/>
              <a:gd name="connsiteY5" fmla="*/ 4364986 h 5562600"/>
              <a:gd name="connsiteX6" fmla="*/ 2893719 w 3823167"/>
              <a:gd name="connsiteY6" fmla="*/ 4418815 h 5562600"/>
              <a:gd name="connsiteX7" fmla="*/ 2903879 w 3823167"/>
              <a:gd name="connsiteY7" fmla="*/ 4687303 h 5562600"/>
              <a:gd name="connsiteX8" fmla="*/ 2028582 w 3823167"/>
              <a:gd name="connsiteY8" fmla="*/ 5562600 h 5562600"/>
              <a:gd name="connsiteX9" fmla="*/ 1806364 w 3823167"/>
              <a:gd name="connsiteY9" fmla="*/ 5562600 h 5562600"/>
              <a:gd name="connsiteX10" fmla="*/ 931067 w 3823167"/>
              <a:gd name="connsiteY10" fmla="*/ 4687303 h 5562600"/>
              <a:gd name="connsiteX11" fmla="*/ 931067 w 3823167"/>
              <a:gd name="connsiteY11" fmla="*/ 4414659 h 5562600"/>
              <a:gd name="connsiteX12" fmla="*/ 830915 w 3823167"/>
              <a:gd name="connsiteY12" fmla="*/ 4354826 h 5562600"/>
              <a:gd name="connsiteX13" fmla="*/ 8 w 3823167"/>
              <a:gd name="connsiteY13" fmla="*/ 2784785 h 5562600"/>
              <a:gd name="connsiteX14" fmla="*/ 820755 w 3823167"/>
              <a:gd name="connsiteY14" fmla="*/ 1224904 h 5562600"/>
              <a:gd name="connsiteX15" fmla="*/ 920907 w 3823167"/>
              <a:gd name="connsiteY15" fmla="*/ 1154911 h 5562600"/>
              <a:gd name="connsiteX16" fmla="*/ 1400198 w 3823167"/>
              <a:gd name="connsiteY16" fmla="*/ 137160 h 5562600"/>
              <a:gd name="connsiteX17" fmla="*/ 1907964 w 3823167"/>
              <a:gd name="connsiteY17" fmla="*/ 0 h 5562600"/>
              <a:gd name="connsiteX0" fmla="*/ 1907964 w 3823209"/>
              <a:gd name="connsiteY0" fmla="*/ 0 h 5562600"/>
              <a:gd name="connsiteX1" fmla="*/ 2414662 w 3823209"/>
              <a:gd name="connsiteY1" fmla="*/ 132080 h 5562600"/>
              <a:gd name="connsiteX2" fmla="*/ 2919119 w 3823209"/>
              <a:gd name="connsiteY2" fmla="*/ 1140595 h 5562600"/>
              <a:gd name="connsiteX3" fmla="*/ 3022695 w 3823209"/>
              <a:gd name="connsiteY3" fmla="*/ 1224904 h 5562600"/>
              <a:gd name="connsiteX4" fmla="*/ 3823122 w 3823209"/>
              <a:gd name="connsiteY4" fmla="*/ 2789865 h 5562600"/>
              <a:gd name="connsiteX5" fmla="*/ 2987135 w 3823209"/>
              <a:gd name="connsiteY5" fmla="*/ 4385306 h 5562600"/>
              <a:gd name="connsiteX6" fmla="*/ 2893719 w 3823209"/>
              <a:gd name="connsiteY6" fmla="*/ 4418815 h 5562600"/>
              <a:gd name="connsiteX7" fmla="*/ 2903879 w 3823209"/>
              <a:gd name="connsiteY7" fmla="*/ 4687303 h 5562600"/>
              <a:gd name="connsiteX8" fmla="*/ 2028582 w 3823209"/>
              <a:gd name="connsiteY8" fmla="*/ 5562600 h 5562600"/>
              <a:gd name="connsiteX9" fmla="*/ 1806364 w 3823209"/>
              <a:gd name="connsiteY9" fmla="*/ 5562600 h 5562600"/>
              <a:gd name="connsiteX10" fmla="*/ 931067 w 3823209"/>
              <a:gd name="connsiteY10" fmla="*/ 4687303 h 5562600"/>
              <a:gd name="connsiteX11" fmla="*/ 931067 w 3823209"/>
              <a:gd name="connsiteY11" fmla="*/ 4414659 h 5562600"/>
              <a:gd name="connsiteX12" fmla="*/ 830915 w 3823209"/>
              <a:gd name="connsiteY12" fmla="*/ 4354826 h 5562600"/>
              <a:gd name="connsiteX13" fmla="*/ 8 w 3823209"/>
              <a:gd name="connsiteY13" fmla="*/ 2784785 h 5562600"/>
              <a:gd name="connsiteX14" fmla="*/ 820755 w 3823209"/>
              <a:gd name="connsiteY14" fmla="*/ 1224904 h 5562600"/>
              <a:gd name="connsiteX15" fmla="*/ 920907 w 3823209"/>
              <a:gd name="connsiteY15" fmla="*/ 1154911 h 5562600"/>
              <a:gd name="connsiteX16" fmla="*/ 1400198 w 3823209"/>
              <a:gd name="connsiteY16" fmla="*/ 137160 h 5562600"/>
              <a:gd name="connsiteX17" fmla="*/ 1907964 w 3823209"/>
              <a:gd name="connsiteY17" fmla="*/ 0 h 5562600"/>
              <a:gd name="connsiteX0" fmla="*/ 1907964 w 3823209"/>
              <a:gd name="connsiteY0" fmla="*/ 0 h 5562600"/>
              <a:gd name="connsiteX1" fmla="*/ 2414662 w 3823209"/>
              <a:gd name="connsiteY1" fmla="*/ 132080 h 5562600"/>
              <a:gd name="connsiteX2" fmla="*/ 2919119 w 3823209"/>
              <a:gd name="connsiteY2" fmla="*/ 1140595 h 5562600"/>
              <a:gd name="connsiteX3" fmla="*/ 3022695 w 3823209"/>
              <a:gd name="connsiteY3" fmla="*/ 1224904 h 5562600"/>
              <a:gd name="connsiteX4" fmla="*/ 3823122 w 3823209"/>
              <a:gd name="connsiteY4" fmla="*/ 2789865 h 5562600"/>
              <a:gd name="connsiteX5" fmla="*/ 2987135 w 3823209"/>
              <a:gd name="connsiteY5" fmla="*/ 4385306 h 5562600"/>
              <a:gd name="connsiteX6" fmla="*/ 2893719 w 3823209"/>
              <a:gd name="connsiteY6" fmla="*/ 4418815 h 5562600"/>
              <a:gd name="connsiteX7" fmla="*/ 2903879 w 3823209"/>
              <a:gd name="connsiteY7" fmla="*/ 4687303 h 5562600"/>
              <a:gd name="connsiteX8" fmla="*/ 2028582 w 3823209"/>
              <a:gd name="connsiteY8" fmla="*/ 5562600 h 5562600"/>
              <a:gd name="connsiteX9" fmla="*/ 1806364 w 3823209"/>
              <a:gd name="connsiteY9" fmla="*/ 5562600 h 5562600"/>
              <a:gd name="connsiteX10" fmla="*/ 931067 w 3823209"/>
              <a:gd name="connsiteY10" fmla="*/ 4687303 h 5562600"/>
              <a:gd name="connsiteX11" fmla="*/ 931067 w 3823209"/>
              <a:gd name="connsiteY11" fmla="*/ 4414659 h 5562600"/>
              <a:gd name="connsiteX12" fmla="*/ 830915 w 3823209"/>
              <a:gd name="connsiteY12" fmla="*/ 4354826 h 5562600"/>
              <a:gd name="connsiteX13" fmla="*/ 8 w 3823209"/>
              <a:gd name="connsiteY13" fmla="*/ 2784785 h 5562600"/>
              <a:gd name="connsiteX14" fmla="*/ 820755 w 3823209"/>
              <a:gd name="connsiteY14" fmla="*/ 1224904 h 5562600"/>
              <a:gd name="connsiteX15" fmla="*/ 920907 w 3823209"/>
              <a:gd name="connsiteY15" fmla="*/ 1154911 h 5562600"/>
              <a:gd name="connsiteX16" fmla="*/ 1400198 w 3823209"/>
              <a:gd name="connsiteY16" fmla="*/ 137160 h 5562600"/>
              <a:gd name="connsiteX17" fmla="*/ 1907964 w 3823209"/>
              <a:gd name="connsiteY17" fmla="*/ 0 h 5562600"/>
              <a:gd name="connsiteX0" fmla="*/ 1907964 w 3828287"/>
              <a:gd name="connsiteY0" fmla="*/ 0 h 5562600"/>
              <a:gd name="connsiteX1" fmla="*/ 2414662 w 3828287"/>
              <a:gd name="connsiteY1" fmla="*/ 132080 h 5562600"/>
              <a:gd name="connsiteX2" fmla="*/ 2919119 w 3828287"/>
              <a:gd name="connsiteY2" fmla="*/ 1140595 h 5562600"/>
              <a:gd name="connsiteX3" fmla="*/ 3022695 w 3828287"/>
              <a:gd name="connsiteY3" fmla="*/ 1224904 h 5562600"/>
              <a:gd name="connsiteX4" fmla="*/ 3828202 w 3828287"/>
              <a:gd name="connsiteY4" fmla="*/ 2810185 h 5562600"/>
              <a:gd name="connsiteX5" fmla="*/ 2987135 w 3828287"/>
              <a:gd name="connsiteY5" fmla="*/ 4385306 h 5562600"/>
              <a:gd name="connsiteX6" fmla="*/ 2893719 w 3828287"/>
              <a:gd name="connsiteY6" fmla="*/ 4418815 h 5562600"/>
              <a:gd name="connsiteX7" fmla="*/ 2903879 w 3828287"/>
              <a:gd name="connsiteY7" fmla="*/ 4687303 h 5562600"/>
              <a:gd name="connsiteX8" fmla="*/ 2028582 w 3828287"/>
              <a:gd name="connsiteY8" fmla="*/ 5562600 h 5562600"/>
              <a:gd name="connsiteX9" fmla="*/ 1806364 w 3828287"/>
              <a:gd name="connsiteY9" fmla="*/ 5562600 h 5562600"/>
              <a:gd name="connsiteX10" fmla="*/ 931067 w 3828287"/>
              <a:gd name="connsiteY10" fmla="*/ 4687303 h 5562600"/>
              <a:gd name="connsiteX11" fmla="*/ 931067 w 3828287"/>
              <a:gd name="connsiteY11" fmla="*/ 4414659 h 5562600"/>
              <a:gd name="connsiteX12" fmla="*/ 830915 w 3828287"/>
              <a:gd name="connsiteY12" fmla="*/ 4354826 h 5562600"/>
              <a:gd name="connsiteX13" fmla="*/ 8 w 3828287"/>
              <a:gd name="connsiteY13" fmla="*/ 2784785 h 5562600"/>
              <a:gd name="connsiteX14" fmla="*/ 820755 w 3828287"/>
              <a:gd name="connsiteY14" fmla="*/ 1224904 h 5562600"/>
              <a:gd name="connsiteX15" fmla="*/ 920907 w 3828287"/>
              <a:gd name="connsiteY15" fmla="*/ 1154911 h 5562600"/>
              <a:gd name="connsiteX16" fmla="*/ 1400198 w 3828287"/>
              <a:gd name="connsiteY16" fmla="*/ 137160 h 5562600"/>
              <a:gd name="connsiteX17" fmla="*/ 1907964 w 3828287"/>
              <a:gd name="connsiteY17" fmla="*/ 0 h 5562600"/>
              <a:gd name="connsiteX0" fmla="*/ 1907964 w 3828287"/>
              <a:gd name="connsiteY0" fmla="*/ 0 h 5562600"/>
              <a:gd name="connsiteX1" fmla="*/ 2414662 w 3828287"/>
              <a:gd name="connsiteY1" fmla="*/ 132080 h 5562600"/>
              <a:gd name="connsiteX2" fmla="*/ 2919119 w 3828287"/>
              <a:gd name="connsiteY2" fmla="*/ 1140595 h 5562600"/>
              <a:gd name="connsiteX3" fmla="*/ 3022695 w 3828287"/>
              <a:gd name="connsiteY3" fmla="*/ 1224904 h 5562600"/>
              <a:gd name="connsiteX4" fmla="*/ 3828202 w 3828287"/>
              <a:gd name="connsiteY4" fmla="*/ 2800025 h 5562600"/>
              <a:gd name="connsiteX5" fmla="*/ 2987135 w 3828287"/>
              <a:gd name="connsiteY5" fmla="*/ 4385306 h 5562600"/>
              <a:gd name="connsiteX6" fmla="*/ 2893719 w 3828287"/>
              <a:gd name="connsiteY6" fmla="*/ 4418815 h 5562600"/>
              <a:gd name="connsiteX7" fmla="*/ 2903879 w 3828287"/>
              <a:gd name="connsiteY7" fmla="*/ 4687303 h 5562600"/>
              <a:gd name="connsiteX8" fmla="*/ 2028582 w 3828287"/>
              <a:gd name="connsiteY8" fmla="*/ 5562600 h 5562600"/>
              <a:gd name="connsiteX9" fmla="*/ 1806364 w 3828287"/>
              <a:gd name="connsiteY9" fmla="*/ 5562600 h 5562600"/>
              <a:gd name="connsiteX10" fmla="*/ 931067 w 3828287"/>
              <a:gd name="connsiteY10" fmla="*/ 4687303 h 5562600"/>
              <a:gd name="connsiteX11" fmla="*/ 931067 w 3828287"/>
              <a:gd name="connsiteY11" fmla="*/ 4414659 h 5562600"/>
              <a:gd name="connsiteX12" fmla="*/ 830915 w 3828287"/>
              <a:gd name="connsiteY12" fmla="*/ 4354826 h 5562600"/>
              <a:gd name="connsiteX13" fmla="*/ 8 w 3828287"/>
              <a:gd name="connsiteY13" fmla="*/ 2784785 h 5562600"/>
              <a:gd name="connsiteX14" fmla="*/ 820755 w 3828287"/>
              <a:gd name="connsiteY14" fmla="*/ 1224904 h 5562600"/>
              <a:gd name="connsiteX15" fmla="*/ 920907 w 3828287"/>
              <a:gd name="connsiteY15" fmla="*/ 1154911 h 5562600"/>
              <a:gd name="connsiteX16" fmla="*/ 1400198 w 3828287"/>
              <a:gd name="connsiteY16" fmla="*/ 137160 h 5562600"/>
              <a:gd name="connsiteX17" fmla="*/ 1907964 w 3828287"/>
              <a:gd name="connsiteY17" fmla="*/ 0 h 5562600"/>
              <a:gd name="connsiteX0" fmla="*/ 1907964 w 3838445"/>
              <a:gd name="connsiteY0" fmla="*/ 0 h 5562600"/>
              <a:gd name="connsiteX1" fmla="*/ 2414662 w 3838445"/>
              <a:gd name="connsiteY1" fmla="*/ 132080 h 5562600"/>
              <a:gd name="connsiteX2" fmla="*/ 2919119 w 3838445"/>
              <a:gd name="connsiteY2" fmla="*/ 1140595 h 5562600"/>
              <a:gd name="connsiteX3" fmla="*/ 3022695 w 3838445"/>
              <a:gd name="connsiteY3" fmla="*/ 1224904 h 5562600"/>
              <a:gd name="connsiteX4" fmla="*/ 3838362 w 3838445"/>
              <a:gd name="connsiteY4" fmla="*/ 2794945 h 5562600"/>
              <a:gd name="connsiteX5" fmla="*/ 2987135 w 3838445"/>
              <a:gd name="connsiteY5" fmla="*/ 4385306 h 5562600"/>
              <a:gd name="connsiteX6" fmla="*/ 2893719 w 3838445"/>
              <a:gd name="connsiteY6" fmla="*/ 4418815 h 5562600"/>
              <a:gd name="connsiteX7" fmla="*/ 2903879 w 3838445"/>
              <a:gd name="connsiteY7" fmla="*/ 4687303 h 5562600"/>
              <a:gd name="connsiteX8" fmla="*/ 2028582 w 3838445"/>
              <a:gd name="connsiteY8" fmla="*/ 5562600 h 5562600"/>
              <a:gd name="connsiteX9" fmla="*/ 1806364 w 3838445"/>
              <a:gd name="connsiteY9" fmla="*/ 5562600 h 5562600"/>
              <a:gd name="connsiteX10" fmla="*/ 931067 w 3838445"/>
              <a:gd name="connsiteY10" fmla="*/ 4687303 h 5562600"/>
              <a:gd name="connsiteX11" fmla="*/ 931067 w 3838445"/>
              <a:gd name="connsiteY11" fmla="*/ 4414659 h 5562600"/>
              <a:gd name="connsiteX12" fmla="*/ 830915 w 3838445"/>
              <a:gd name="connsiteY12" fmla="*/ 4354826 h 5562600"/>
              <a:gd name="connsiteX13" fmla="*/ 8 w 3838445"/>
              <a:gd name="connsiteY13" fmla="*/ 2784785 h 5562600"/>
              <a:gd name="connsiteX14" fmla="*/ 820755 w 3838445"/>
              <a:gd name="connsiteY14" fmla="*/ 1224904 h 5562600"/>
              <a:gd name="connsiteX15" fmla="*/ 920907 w 3838445"/>
              <a:gd name="connsiteY15" fmla="*/ 1154911 h 5562600"/>
              <a:gd name="connsiteX16" fmla="*/ 1400198 w 3838445"/>
              <a:gd name="connsiteY16" fmla="*/ 137160 h 5562600"/>
              <a:gd name="connsiteX17" fmla="*/ 1907964 w 3838445"/>
              <a:gd name="connsiteY17" fmla="*/ 0 h 5562600"/>
              <a:gd name="connsiteX0" fmla="*/ 1907964 w 3838789"/>
              <a:gd name="connsiteY0" fmla="*/ 0 h 5562600"/>
              <a:gd name="connsiteX1" fmla="*/ 2414662 w 3838789"/>
              <a:gd name="connsiteY1" fmla="*/ 132080 h 5562600"/>
              <a:gd name="connsiteX2" fmla="*/ 2919119 w 3838789"/>
              <a:gd name="connsiteY2" fmla="*/ 1140595 h 5562600"/>
              <a:gd name="connsiteX3" fmla="*/ 3022695 w 3838789"/>
              <a:gd name="connsiteY3" fmla="*/ 1224904 h 5562600"/>
              <a:gd name="connsiteX4" fmla="*/ 3838362 w 3838789"/>
              <a:gd name="connsiteY4" fmla="*/ 2794945 h 5562600"/>
              <a:gd name="connsiteX5" fmla="*/ 2987135 w 3838789"/>
              <a:gd name="connsiteY5" fmla="*/ 4385306 h 5562600"/>
              <a:gd name="connsiteX6" fmla="*/ 2893719 w 3838789"/>
              <a:gd name="connsiteY6" fmla="*/ 4418815 h 5562600"/>
              <a:gd name="connsiteX7" fmla="*/ 2903879 w 3838789"/>
              <a:gd name="connsiteY7" fmla="*/ 4687303 h 5562600"/>
              <a:gd name="connsiteX8" fmla="*/ 2028582 w 3838789"/>
              <a:gd name="connsiteY8" fmla="*/ 5562600 h 5562600"/>
              <a:gd name="connsiteX9" fmla="*/ 1806364 w 3838789"/>
              <a:gd name="connsiteY9" fmla="*/ 5562600 h 5562600"/>
              <a:gd name="connsiteX10" fmla="*/ 931067 w 3838789"/>
              <a:gd name="connsiteY10" fmla="*/ 4687303 h 5562600"/>
              <a:gd name="connsiteX11" fmla="*/ 931067 w 3838789"/>
              <a:gd name="connsiteY11" fmla="*/ 4414659 h 5562600"/>
              <a:gd name="connsiteX12" fmla="*/ 830915 w 3838789"/>
              <a:gd name="connsiteY12" fmla="*/ 4354826 h 5562600"/>
              <a:gd name="connsiteX13" fmla="*/ 8 w 3838789"/>
              <a:gd name="connsiteY13" fmla="*/ 2784785 h 5562600"/>
              <a:gd name="connsiteX14" fmla="*/ 820755 w 3838789"/>
              <a:gd name="connsiteY14" fmla="*/ 1224904 h 5562600"/>
              <a:gd name="connsiteX15" fmla="*/ 920907 w 3838789"/>
              <a:gd name="connsiteY15" fmla="*/ 1154911 h 5562600"/>
              <a:gd name="connsiteX16" fmla="*/ 1400198 w 3838789"/>
              <a:gd name="connsiteY16" fmla="*/ 137160 h 5562600"/>
              <a:gd name="connsiteX17" fmla="*/ 1907964 w 3838789"/>
              <a:gd name="connsiteY17" fmla="*/ 0 h 5562600"/>
              <a:gd name="connsiteX0" fmla="*/ 1907964 w 3838939"/>
              <a:gd name="connsiteY0" fmla="*/ 0 h 5562600"/>
              <a:gd name="connsiteX1" fmla="*/ 2414662 w 3838939"/>
              <a:gd name="connsiteY1" fmla="*/ 132080 h 5562600"/>
              <a:gd name="connsiteX2" fmla="*/ 2919119 w 3838939"/>
              <a:gd name="connsiteY2" fmla="*/ 1140595 h 5562600"/>
              <a:gd name="connsiteX3" fmla="*/ 3022695 w 3838939"/>
              <a:gd name="connsiteY3" fmla="*/ 1224904 h 5562600"/>
              <a:gd name="connsiteX4" fmla="*/ 3838362 w 3838939"/>
              <a:gd name="connsiteY4" fmla="*/ 2794945 h 5562600"/>
              <a:gd name="connsiteX5" fmla="*/ 2987135 w 3838939"/>
              <a:gd name="connsiteY5" fmla="*/ 4385306 h 5562600"/>
              <a:gd name="connsiteX6" fmla="*/ 2893719 w 3838939"/>
              <a:gd name="connsiteY6" fmla="*/ 4418815 h 5562600"/>
              <a:gd name="connsiteX7" fmla="*/ 2903879 w 3838939"/>
              <a:gd name="connsiteY7" fmla="*/ 4687303 h 5562600"/>
              <a:gd name="connsiteX8" fmla="*/ 2028582 w 3838939"/>
              <a:gd name="connsiteY8" fmla="*/ 5562600 h 5562600"/>
              <a:gd name="connsiteX9" fmla="*/ 1806364 w 3838939"/>
              <a:gd name="connsiteY9" fmla="*/ 5562600 h 5562600"/>
              <a:gd name="connsiteX10" fmla="*/ 931067 w 3838939"/>
              <a:gd name="connsiteY10" fmla="*/ 4687303 h 5562600"/>
              <a:gd name="connsiteX11" fmla="*/ 931067 w 3838939"/>
              <a:gd name="connsiteY11" fmla="*/ 4414659 h 5562600"/>
              <a:gd name="connsiteX12" fmla="*/ 830915 w 3838939"/>
              <a:gd name="connsiteY12" fmla="*/ 4354826 h 5562600"/>
              <a:gd name="connsiteX13" fmla="*/ 8 w 3838939"/>
              <a:gd name="connsiteY13" fmla="*/ 2784785 h 5562600"/>
              <a:gd name="connsiteX14" fmla="*/ 820755 w 3838939"/>
              <a:gd name="connsiteY14" fmla="*/ 1224904 h 5562600"/>
              <a:gd name="connsiteX15" fmla="*/ 920907 w 3838939"/>
              <a:gd name="connsiteY15" fmla="*/ 1154911 h 5562600"/>
              <a:gd name="connsiteX16" fmla="*/ 1400198 w 3838939"/>
              <a:gd name="connsiteY16" fmla="*/ 137160 h 5562600"/>
              <a:gd name="connsiteX17" fmla="*/ 1907964 w 3838939"/>
              <a:gd name="connsiteY17" fmla="*/ 0 h 5562600"/>
              <a:gd name="connsiteX0" fmla="*/ 1907964 w 3838401"/>
              <a:gd name="connsiteY0" fmla="*/ 0 h 5562600"/>
              <a:gd name="connsiteX1" fmla="*/ 2414662 w 3838401"/>
              <a:gd name="connsiteY1" fmla="*/ 132080 h 5562600"/>
              <a:gd name="connsiteX2" fmla="*/ 2919119 w 3838401"/>
              <a:gd name="connsiteY2" fmla="*/ 1140595 h 5562600"/>
              <a:gd name="connsiteX3" fmla="*/ 3022695 w 3838401"/>
              <a:gd name="connsiteY3" fmla="*/ 1224904 h 5562600"/>
              <a:gd name="connsiteX4" fmla="*/ 3838362 w 3838401"/>
              <a:gd name="connsiteY4" fmla="*/ 2794945 h 5562600"/>
              <a:gd name="connsiteX5" fmla="*/ 2987135 w 3838401"/>
              <a:gd name="connsiteY5" fmla="*/ 4385306 h 5562600"/>
              <a:gd name="connsiteX6" fmla="*/ 2893719 w 3838401"/>
              <a:gd name="connsiteY6" fmla="*/ 4418815 h 5562600"/>
              <a:gd name="connsiteX7" fmla="*/ 2903879 w 3838401"/>
              <a:gd name="connsiteY7" fmla="*/ 4687303 h 5562600"/>
              <a:gd name="connsiteX8" fmla="*/ 2028582 w 3838401"/>
              <a:gd name="connsiteY8" fmla="*/ 5562600 h 5562600"/>
              <a:gd name="connsiteX9" fmla="*/ 1806364 w 3838401"/>
              <a:gd name="connsiteY9" fmla="*/ 5562600 h 5562600"/>
              <a:gd name="connsiteX10" fmla="*/ 931067 w 3838401"/>
              <a:gd name="connsiteY10" fmla="*/ 4687303 h 5562600"/>
              <a:gd name="connsiteX11" fmla="*/ 931067 w 3838401"/>
              <a:gd name="connsiteY11" fmla="*/ 4414659 h 5562600"/>
              <a:gd name="connsiteX12" fmla="*/ 830915 w 3838401"/>
              <a:gd name="connsiteY12" fmla="*/ 4354826 h 5562600"/>
              <a:gd name="connsiteX13" fmla="*/ 8 w 3838401"/>
              <a:gd name="connsiteY13" fmla="*/ 2784785 h 5562600"/>
              <a:gd name="connsiteX14" fmla="*/ 820755 w 3838401"/>
              <a:gd name="connsiteY14" fmla="*/ 1224904 h 5562600"/>
              <a:gd name="connsiteX15" fmla="*/ 920907 w 3838401"/>
              <a:gd name="connsiteY15" fmla="*/ 1154911 h 5562600"/>
              <a:gd name="connsiteX16" fmla="*/ 1400198 w 3838401"/>
              <a:gd name="connsiteY16" fmla="*/ 137160 h 5562600"/>
              <a:gd name="connsiteX17" fmla="*/ 1907964 w 3838401"/>
              <a:gd name="connsiteY17" fmla="*/ 0 h 5562600"/>
              <a:gd name="connsiteX0" fmla="*/ 1907964 w 3838363"/>
              <a:gd name="connsiteY0" fmla="*/ 0 h 5562600"/>
              <a:gd name="connsiteX1" fmla="*/ 2414662 w 3838363"/>
              <a:gd name="connsiteY1" fmla="*/ 132080 h 5562600"/>
              <a:gd name="connsiteX2" fmla="*/ 2919119 w 3838363"/>
              <a:gd name="connsiteY2" fmla="*/ 1140595 h 5562600"/>
              <a:gd name="connsiteX3" fmla="*/ 3022695 w 3838363"/>
              <a:gd name="connsiteY3" fmla="*/ 1224904 h 5562600"/>
              <a:gd name="connsiteX4" fmla="*/ 3838362 w 3838363"/>
              <a:gd name="connsiteY4" fmla="*/ 2794945 h 5562600"/>
              <a:gd name="connsiteX5" fmla="*/ 2987135 w 3838363"/>
              <a:gd name="connsiteY5" fmla="*/ 4385306 h 5562600"/>
              <a:gd name="connsiteX6" fmla="*/ 2893719 w 3838363"/>
              <a:gd name="connsiteY6" fmla="*/ 4418815 h 5562600"/>
              <a:gd name="connsiteX7" fmla="*/ 2903879 w 3838363"/>
              <a:gd name="connsiteY7" fmla="*/ 4687303 h 5562600"/>
              <a:gd name="connsiteX8" fmla="*/ 2028582 w 3838363"/>
              <a:gd name="connsiteY8" fmla="*/ 5562600 h 5562600"/>
              <a:gd name="connsiteX9" fmla="*/ 1806364 w 3838363"/>
              <a:gd name="connsiteY9" fmla="*/ 5562600 h 5562600"/>
              <a:gd name="connsiteX10" fmla="*/ 931067 w 3838363"/>
              <a:gd name="connsiteY10" fmla="*/ 4687303 h 5562600"/>
              <a:gd name="connsiteX11" fmla="*/ 931067 w 3838363"/>
              <a:gd name="connsiteY11" fmla="*/ 4414659 h 5562600"/>
              <a:gd name="connsiteX12" fmla="*/ 830915 w 3838363"/>
              <a:gd name="connsiteY12" fmla="*/ 4354826 h 5562600"/>
              <a:gd name="connsiteX13" fmla="*/ 8 w 3838363"/>
              <a:gd name="connsiteY13" fmla="*/ 2784785 h 5562600"/>
              <a:gd name="connsiteX14" fmla="*/ 820755 w 3838363"/>
              <a:gd name="connsiteY14" fmla="*/ 1224904 h 5562600"/>
              <a:gd name="connsiteX15" fmla="*/ 920907 w 3838363"/>
              <a:gd name="connsiteY15" fmla="*/ 1154911 h 5562600"/>
              <a:gd name="connsiteX16" fmla="*/ 1400198 w 3838363"/>
              <a:gd name="connsiteY16" fmla="*/ 137160 h 5562600"/>
              <a:gd name="connsiteX17" fmla="*/ 1907964 w 3838363"/>
              <a:gd name="connsiteY17" fmla="*/ 0 h 5562600"/>
              <a:gd name="connsiteX0" fmla="*/ 1907982 w 3838381"/>
              <a:gd name="connsiteY0" fmla="*/ 0 h 5562600"/>
              <a:gd name="connsiteX1" fmla="*/ 2414680 w 3838381"/>
              <a:gd name="connsiteY1" fmla="*/ 132080 h 5562600"/>
              <a:gd name="connsiteX2" fmla="*/ 2919137 w 3838381"/>
              <a:gd name="connsiteY2" fmla="*/ 1140595 h 5562600"/>
              <a:gd name="connsiteX3" fmla="*/ 3022713 w 3838381"/>
              <a:gd name="connsiteY3" fmla="*/ 1224904 h 5562600"/>
              <a:gd name="connsiteX4" fmla="*/ 3838380 w 3838381"/>
              <a:gd name="connsiteY4" fmla="*/ 2794945 h 5562600"/>
              <a:gd name="connsiteX5" fmla="*/ 2987153 w 3838381"/>
              <a:gd name="connsiteY5" fmla="*/ 4385306 h 5562600"/>
              <a:gd name="connsiteX6" fmla="*/ 2893737 w 3838381"/>
              <a:gd name="connsiteY6" fmla="*/ 4418815 h 5562600"/>
              <a:gd name="connsiteX7" fmla="*/ 2903897 w 3838381"/>
              <a:gd name="connsiteY7" fmla="*/ 4687303 h 5562600"/>
              <a:gd name="connsiteX8" fmla="*/ 2028600 w 3838381"/>
              <a:gd name="connsiteY8" fmla="*/ 5562600 h 5562600"/>
              <a:gd name="connsiteX9" fmla="*/ 1806382 w 3838381"/>
              <a:gd name="connsiteY9" fmla="*/ 5562600 h 5562600"/>
              <a:gd name="connsiteX10" fmla="*/ 931085 w 3838381"/>
              <a:gd name="connsiteY10" fmla="*/ 4687303 h 5562600"/>
              <a:gd name="connsiteX11" fmla="*/ 931085 w 3838381"/>
              <a:gd name="connsiteY11" fmla="*/ 4414659 h 5562600"/>
              <a:gd name="connsiteX12" fmla="*/ 830933 w 3838381"/>
              <a:gd name="connsiteY12" fmla="*/ 4354826 h 5562600"/>
              <a:gd name="connsiteX13" fmla="*/ 26 w 3838381"/>
              <a:gd name="connsiteY13" fmla="*/ 2784785 h 5562600"/>
              <a:gd name="connsiteX14" fmla="*/ 820773 w 3838381"/>
              <a:gd name="connsiteY14" fmla="*/ 1224904 h 5562600"/>
              <a:gd name="connsiteX15" fmla="*/ 920925 w 3838381"/>
              <a:gd name="connsiteY15" fmla="*/ 1154911 h 5562600"/>
              <a:gd name="connsiteX16" fmla="*/ 1400216 w 3838381"/>
              <a:gd name="connsiteY16" fmla="*/ 137160 h 5562600"/>
              <a:gd name="connsiteX17" fmla="*/ 1907982 w 3838381"/>
              <a:gd name="connsiteY17" fmla="*/ 0 h 5562600"/>
              <a:gd name="connsiteX0" fmla="*/ 1907982 w 3838381"/>
              <a:gd name="connsiteY0" fmla="*/ 0 h 5562600"/>
              <a:gd name="connsiteX1" fmla="*/ 2414680 w 3838381"/>
              <a:gd name="connsiteY1" fmla="*/ 132080 h 5562600"/>
              <a:gd name="connsiteX2" fmla="*/ 2919137 w 3838381"/>
              <a:gd name="connsiteY2" fmla="*/ 1140595 h 5562600"/>
              <a:gd name="connsiteX3" fmla="*/ 3022713 w 3838381"/>
              <a:gd name="connsiteY3" fmla="*/ 1224904 h 5562600"/>
              <a:gd name="connsiteX4" fmla="*/ 3838380 w 3838381"/>
              <a:gd name="connsiteY4" fmla="*/ 2794945 h 5562600"/>
              <a:gd name="connsiteX5" fmla="*/ 2987153 w 3838381"/>
              <a:gd name="connsiteY5" fmla="*/ 4385306 h 5562600"/>
              <a:gd name="connsiteX6" fmla="*/ 2893737 w 3838381"/>
              <a:gd name="connsiteY6" fmla="*/ 4418815 h 5562600"/>
              <a:gd name="connsiteX7" fmla="*/ 2903897 w 3838381"/>
              <a:gd name="connsiteY7" fmla="*/ 4687303 h 5562600"/>
              <a:gd name="connsiteX8" fmla="*/ 2028600 w 3838381"/>
              <a:gd name="connsiteY8" fmla="*/ 5562600 h 5562600"/>
              <a:gd name="connsiteX9" fmla="*/ 1806382 w 3838381"/>
              <a:gd name="connsiteY9" fmla="*/ 5562600 h 5562600"/>
              <a:gd name="connsiteX10" fmla="*/ 931085 w 3838381"/>
              <a:gd name="connsiteY10" fmla="*/ 4687303 h 5562600"/>
              <a:gd name="connsiteX11" fmla="*/ 931085 w 3838381"/>
              <a:gd name="connsiteY11" fmla="*/ 4434979 h 5562600"/>
              <a:gd name="connsiteX12" fmla="*/ 830933 w 3838381"/>
              <a:gd name="connsiteY12" fmla="*/ 4354826 h 5562600"/>
              <a:gd name="connsiteX13" fmla="*/ 26 w 3838381"/>
              <a:gd name="connsiteY13" fmla="*/ 2784785 h 5562600"/>
              <a:gd name="connsiteX14" fmla="*/ 820773 w 3838381"/>
              <a:gd name="connsiteY14" fmla="*/ 1224904 h 5562600"/>
              <a:gd name="connsiteX15" fmla="*/ 920925 w 3838381"/>
              <a:gd name="connsiteY15" fmla="*/ 1154911 h 5562600"/>
              <a:gd name="connsiteX16" fmla="*/ 1400216 w 3838381"/>
              <a:gd name="connsiteY16" fmla="*/ 137160 h 5562600"/>
              <a:gd name="connsiteX17" fmla="*/ 1907982 w 3838381"/>
              <a:gd name="connsiteY17" fmla="*/ 0 h 5562600"/>
              <a:gd name="connsiteX0" fmla="*/ 1907958 w 3838357"/>
              <a:gd name="connsiteY0" fmla="*/ 0 h 5562600"/>
              <a:gd name="connsiteX1" fmla="*/ 2414656 w 3838357"/>
              <a:gd name="connsiteY1" fmla="*/ 132080 h 5562600"/>
              <a:gd name="connsiteX2" fmla="*/ 2919113 w 3838357"/>
              <a:gd name="connsiteY2" fmla="*/ 1140595 h 5562600"/>
              <a:gd name="connsiteX3" fmla="*/ 3022689 w 3838357"/>
              <a:gd name="connsiteY3" fmla="*/ 1224904 h 5562600"/>
              <a:gd name="connsiteX4" fmla="*/ 3838356 w 3838357"/>
              <a:gd name="connsiteY4" fmla="*/ 2794945 h 5562600"/>
              <a:gd name="connsiteX5" fmla="*/ 2987129 w 3838357"/>
              <a:gd name="connsiteY5" fmla="*/ 4385306 h 5562600"/>
              <a:gd name="connsiteX6" fmla="*/ 2893713 w 3838357"/>
              <a:gd name="connsiteY6" fmla="*/ 4418815 h 5562600"/>
              <a:gd name="connsiteX7" fmla="*/ 2903873 w 3838357"/>
              <a:gd name="connsiteY7" fmla="*/ 4687303 h 5562600"/>
              <a:gd name="connsiteX8" fmla="*/ 2028576 w 3838357"/>
              <a:gd name="connsiteY8" fmla="*/ 5562600 h 5562600"/>
              <a:gd name="connsiteX9" fmla="*/ 1806358 w 3838357"/>
              <a:gd name="connsiteY9" fmla="*/ 5562600 h 5562600"/>
              <a:gd name="connsiteX10" fmla="*/ 931061 w 3838357"/>
              <a:gd name="connsiteY10" fmla="*/ 4687303 h 5562600"/>
              <a:gd name="connsiteX11" fmla="*/ 931061 w 3838357"/>
              <a:gd name="connsiteY11" fmla="*/ 4434979 h 5562600"/>
              <a:gd name="connsiteX12" fmla="*/ 815669 w 3838357"/>
              <a:gd name="connsiteY12" fmla="*/ 4364986 h 5562600"/>
              <a:gd name="connsiteX13" fmla="*/ 2 w 3838357"/>
              <a:gd name="connsiteY13" fmla="*/ 2784785 h 5562600"/>
              <a:gd name="connsiteX14" fmla="*/ 820749 w 3838357"/>
              <a:gd name="connsiteY14" fmla="*/ 1224904 h 5562600"/>
              <a:gd name="connsiteX15" fmla="*/ 920901 w 3838357"/>
              <a:gd name="connsiteY15" fmla="*/ 1154911 h 5562600"/>
              <a:gd name="connsiteX16" fmla="*/ 1400192 w 3838357"/>
              <a:gd name="connsiteY16" fmla="*/ 137160 h 5562600"/>
              <a:gd name="connsiteX17" fmla="*/ 1907958 w 3838357"/>
              <a:gd name="connsiteY17" fmla="*/ 0 h 5562600"/>
              <a:gd name="connsiteX0" fmla="*/ 1907958 w 3838357"/>
              <a:gd name="connsiteY0" fmla="*/ 0 h 5562600"/>
              <a:gd name="connsiteX1" fmla="*/ 2414656 w 3838357"/>
              <a:gd name="connsiteY1" fmla="*/ 132080 h 5562600"/>
              <a:gd name="connsiteX2" fmla="*/ 2919113 w 3838357"/>
              <a:gd name="connsiteY2" fmla="*/ 1140595 h 5562600"/>
              <a:gd name="connsiteX3" fmla="*/ 3022689 w 3838357"/>
              <a:gd name="connsiteY3" fmla="*/ 1224904 h 5562600"/>
              <a:gd name="connsiteX4" fmla="*/ 3838356 w 3838357"/>
              <a:gd name="connsiteY4" fmla="*/ 2794945 h 5562600"/>
              <a:gd name="connsiteX5" fmla="*/ 2987129 w 3838357"/>
              <a:gd name="connsiteY5" fmla="*/ 4385306 h 5562600"/>
              <a:gd name="connsiteX6" fmla="*/ 2893713 w 3838357"/>
              <a:gd name="connsiteY6" fmla="*/ 4418815 h 5562600"/>
              <a:gd name="connsiteX7" fmla="*/ 2903873 w 3838357"/>
              <a:gd name="connsiteY7" fmla="*/ 4687303 h 5562600"/>
              <a:gd name="connsiteX8" fmla="*/ 2028576 w 3838357"/>
              <a:gd name="connsiteY8" fmla="*/ 5562600 h 5562600"/>
              <a:gd name="connsiteX9" fmla="*/ 1806358 w 3838357"/>
              <a:gd name="connsiteY9" fmla="*/ 5562600 h 5562600"/>
              <a:gd name="connsiteX10" fmla="*/ 931061 w 3838357"/>
              <a:gd name="connsiteY10" fmla="*/ 4687303 h 5562600"/>
              <a:gd name="connsiteX11" fmla="*/ 931061 w 3838357"/>
              <a:gd name="connsiteY11" fmla="*/ 4434979 h 5562600"/>
              <a:gd name="connsiteX12" fmla="*/ 815669 w 3838357"/>
              <a:gd name="connsiteY12" fmla="*/ 4364986 h 5562600"/>
              <a:gd name="connsiteX13" fmla="*/ 2 w 3838357"/>
              <a:gd name="connsiteY13" fmla="*/ 2784785 h 5562600"/>
              <a:gd name="connsiteX14" fmla="*/ 820749 w 3838357"/>
              <a:gd name="connsiteY14" fmla="*/ 1224904 h 5562600"/>
              <a:gd name="connsiteX15" fmla="*/ 920901 w 3838357"/>
              <a:gd name="connsiteY15" fmla="*/ 1154911 h 5562600"/>
              <a:gd name="connsiteX16" fmla="*/ 1400192 w 3838357"/>
              <a:gd name="connsiteY16" fmla="*/ 137160 h 5562600"/>
              <a:gd name="connsiteX17" fmla="*/ 1907958 w 3838357"/>
              <a:gd name="connsiteY17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904725 w 3839209"/>
              <a:gd name="connsiteY7" fmla="*/ 4687303 h 5562600"/>
              <a:gd name="connsiteX8" fmla="*/ 2029428 w 3839209"/>
              <a:gd name="connsiteY8" fmla="*/ 5562600 h 5562600"/>
              <a:gd name="connsiteX9" fmla="*/ 1807210 w 3839209"/>
              <a:gd name="connsiteY9" fmla="*/ 5562600 h 5562600"/>
              <a:gd name="connsiteX10" fmla="*/ 931913 w 3839209"/>
              <a:gd name="connsiteY10" fmla="*/ 4687303 h 5562600"/>
              <a:gd name="connsiteX11" fmla="*/ 931913 w 3839209"/>
              <a:gd name="connsiteY11" fmla="*/ 4434979 h 5562600"/>
              <a:gd name="connsiteX12" fmla="*/ 816521 w 3839209"/>
              <a:gd name="connsiteY12" fmla="*/ 4364986 h 5562600"/>
              <a:gd name="connsiteX13" fmla="*/ 854 w 3839209"/>
              <a:gd name="connsiteY13" fmla="*/ 2784785 h 5562600"/>
              <a:gd name="connsiteX14" fmla="*/ 821601 w 3839209"/>
              <a:gd name="connsiteY14" fmla="*/ 1224904 h 5562600"/>
              <a:gd name="connsiteX15" fmla="*/ 921753 w 3839209"/>
              <a:gd name="connsiteY15" fmla="*/ 1154911 h 5562600"/>
              <a:gd name="connsiteX16" fmla="*/ 1401044 w 3839209"/>
              <a:gd name="connsiteY16" fmla="*/ 137160 h 5562600"/>
              <a:gd name="connsiteX17" fmla="*/ 1908810 w 3839209"/>
              <a:gd name="connsiteY17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687303 h 5562600"/>
              <a:gd name="connsiteX10" fmla="*/ 931913 w 3839209"/>
              <a:gd name="connsiteY10" fmla="*/ 4434979 h 5562600"/>
              <a:gd name="connsiteX11" fmla="*/ 816521 w 3839209"/>
              <a:gd name="connsiteY11" fmla="*/ 4364986 h 5562600"/>
              <a:gd name="connsiteX12" fmla="*/ 854 w 3839209"/>
              <a:gd name="connsiteY12" fmla="*/ 2784785 h 5562600"/>
              <a:gd name="connsiteX13" fmla="*/ 821601 w 3839209"/>
              <a:gd name="connsiteY13" fmla="*/ 1224904 h 5562600"/>
              <a:gd name="connsiteX14" fmla="*/ 921753 w 3839209"/>
              <a:gd name="connsiteY14" fmla="*/ 1154911 h 5562600"/>
              <a:gd name="connsiteX15" fmla="*/ 1401044 w 3839209"/>
              <a:gd name="connsiteY15" fmla="*/ 137160 h 5562600"/>
              <a:gd name="connsiteX16" fmla="*/ 1908810 w 3839209"/>
              <a:gd name="connsiteY16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931913 w 3839209"/>
              <a:gd name="connsiteY8" fmla="*/ 4434979 h 5566760"/>
              <a:gd name="connsiteX9" fmla="*/ 816521 w 3839209"/>
              <a:gd name="connsiteY9" fmla="*/ 4364986 h 5566760"/>
              <a:gd name="connsiteX10" fmla="*/ 854 w 3839209"/>
              <a:gd name="connsiteY10" fmla="*/ 2784785 h 5566760"/>
              <a:gd name="connsiteX11" fmla="*/ 821601 w 3839209"/>
              <a:gd name="connsiteY11" fmla="*/ 1224904 h 5566760"/>
              <a:gd name="connsiteX12" fmla="*/ 921753 w 3839209"/>
              <a:gd name="connsiteY12" fmla="*/ 1154911 h 5566760"/>
              <a:gd name="connsiteX13" fmla="*/ 1401044 w 3839209"/>
              <a:gd name="connsiteY13" fmla="*/ 137160 h 5566760"/>
              <a:gd name="connsiteX14" fmla="*/ 1908810 w 3839209"/>
              <a:gd name="connsiteY14" fmla="*/ 0 h 5566760"/>
              <a:gd name="connsiteX0" fmla="*/ 1908810 w 3839209"/>
              <a:gd name="connsiteY0" fmla="*/ 0 h 5576884"/>
              <a:gd name="connsiteX1" fmla="*/ 2415508 w 3839209"/>
              <a:gd name="connsiteY1" fmla="*/ 132080 h 5576884"/>
              <a:gd name="connsiteX2" fmla="*/ 2919965 w 3839209"/>
              <a:gd name="connsiteY2" fmla="*/ 1140595 h 5576884"/>
              <a:gd name="connsiteX3" fmla="*/ 3023541 w 3839209"/>
              <a:gd name="connsiteY3" fmla="*/ 1224904 h 5576884"/>
              <a:gd name="connsiteX4" fmla="*/ 3839208 w 3839209"/>
              <a:gd name="connsiteY4" fmla="*/ 2794945 h 5576884"/>
              <a:gd name="connsiteX5" fmla="*/ 2987981 w 3839209"/>
              <a:gd name="connsiteY5" fmla="*/ 4385306 h 5576884"/>
              <a:gd name="connsiteX6" fmla="*/ 2894565 w 3839209"/>
              <a:gd name="connsiteY6" fmla="*/ 4418815 h 5576884"/>
              <a:gd name="connsiteX7" fmla="*/ 1917668 w 3839209"/>
              <a:gd name="connsiteY7" fmla="*/ 5572760 h 5576884"/>
              <a:gd name="connsiteX8" fmla="*/ 931913 w 3839209"/>
              <a:gd name="connsiteY8" fmla="*/ 4434979 h 5576884"/>
              <a:gd name="connsiteX9" fmla="*/ 816521 w 3839209"/>
              <a:gd name="connsiteY9" fmla="*/ 4364986 h 5576884"/>
              <a:gd name="connsiteX10" fmla="*/ 854 w 3839209"/>
              <a:gd name="connsiteY10" fmla="*/ 2784785 h 5576884"/>
              <a:gd name="connsiteX11" fmla="*/ 821601 w 3839209"/>
              <a:gd name="connsiteY11" fmla="*/ 1224904 h 5576884"/>
              <a:gd name="connsiteX12" fmla="*/ 921753 w 3839209"/>
              <a:gd name="connsiteY12" fmla="*/ 1154911 h 5576884"/>
              <a:gd name="connsiteX13" fmla="*/ 1401044 w 3839209"/>
              <a:gd name="connsiteY13" fmla="*/ 137160 h 5576884"/>
              <a:gd name="connsiteX14" fmla="*/ 1908810 w 3839209"/>
              <a:gd name="connsiteY14" fmla="*/ 0 h 5576884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188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188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74245 w 3839209"/>
              <a:gd name="connsiteY6" fmla="*/ 44442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908810 w 3839209"/>
              <a:gd name="connsiteY13" fmla="*/ 0 h 5572971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4 h 5573015"/>
              <a:gd name="connsiteX1" fmla="*/ 2919965 w 3839209"/>
              <a:gd name="connsiteY1" fmla="*/ 1140639 h 5573015"/>
              <a:gd name="connsiteX2" fmla="*/ 3023541 w 3839209"/>
              <a:gd name="connsiteY2" fmla="*/ 1224948 h 5573015"/>
              <a:gd name="connsiteX3" fmla="*/ 3839208 w 3839209"/>
              <a:gd name="connsiteY3" fmla="*/ 2794989 h 5573015"/>
              <a:gd name="connsiteX4" fmla="*/ 2987981 w 3839209"/>
              <a:gd name="connsiteY4" fmla="*/ 4385350 h 5573015"/>
              <a:gd name="connsiteX5" fmla="*/ 2894565 w 3839209"/>
              <a:gd name="connsiteY5" fmla="*/ 4439179 h 5573015"/>
              <a:gd name="connsiteX6" fmla="*/ 1917668 w 3839209"/>
              <a:gd name="connsiteY6" fmla="*/ 5572804 h 5573015"/>
              <a:gd name="connsiteX7" fmla="*/ 931913 w 3839209"/>
              <a:gd name="connsiteY7" fmla="*/ 4435023 h 5573015"/>
              <a:gd name="connsiteX8" fmla="*/ 816521 w 3839209"/>
              <a:gd name="connsiteY8" fmla="*/ 4365030 h 5573015"/>
              <a:gd name="connsiteX9" fmla="*/ 854 w 3839209"/>
              <a:gd name="connsiteY9" fmla="*/ 2784829 h 5573015"/>
              <a:gd name="connsiteX10" fmla="*/ 821601 w 3839209"/>
              <a:gd name="connsiteY10" fmla="*/ 1224948 h 5573015"/>
              <a:gd name="connsiteX11" fmla="*/ 921753 w 3839209"/>
              <a:gd name="connsiteY11" fmla="*/ 1154955 h 5573015"/>
              <a:gd name="connsiteX12" fmla="*/ 1908810 w 3839209"/>
              <a:gd name="connsiteY12" fmla="*/ 44 h 5573015"/>
              <a:gd name="connsiteX0" fmla="*/ 1908810 w 3839209"/>
              <a:gd name="connsiteY0" fmla="*/ 47 h 5573018"/>
              <a:gd name="connsiteX1" fmla="*/ 2919965 w 3839209"/>
              <a:gd name="connsiteY1" fmla="*/ 1140642 h 5573018"/>
              <a:gd name="connsiteX2" fmla="*/ 3023541 w 3839209"/>
              <a:gd name="connsiteY2" fmla="*/ 1224951 h 5573018"/>
              <a:gd name="connsiteX3" fmla="*/ 3839208 w 3839209"/>
              <a:gd name="connsiteY3" fmla="*/ 2794992 h 5573018"/>
              <a:gd name="connsiteX4" fmla="*/ 2987981 w 3839209"/>
              <a:gd name="connsiteY4" fmla="*/ 4385353 h 5573018"/>
              <a:gd name="connsiteX5" fmla="*/ 2894565 w 3839209"/>
              <a:gd name="connsiteY5" fmla="*/ 4439182 h 5573018"/>
              <a:gd name="connsiteX6" fmla="*/ 1917668 w 3839209"/>
              <a:gd name="connsiteY6" fmla="*/ 5572807 h 5573018"/>
              <a:gd name="connsiteX7" fmla="*/ 931913 w 3839209"/>
              <a:gd name="connsiteY7" fmla="*/ 4435026 h 5573018"/>
              <a:gd name="connsiteX8" fmla="*/ 816521 w 3839209"/>
              <a:gd name="connsiteY8" fmla="*/ 4365033 h 5573018"/>
              <a:gd name="connsiteX9" fmla="*/ 854 w 3839209"/>
              <a:gd name="connsiteY9" fmla="*/ 2784832 h 5573018"/>
              <a:gd name="connsiteX10" fmla="*/ 821601 w 3839209"/>
              <a:gd name="connsiteY10" fmla="*/ 1224951 h 5573018"/>
              <a:gd name="connsiteX11" fmla="*/ 921753 w 3839209"/>
              <a:gd name="connsiteY11" fmla="*/ 1154958 h 5573018"/>
              <a:gd name="connsiteX12" fmla="*/ 1908810 w 3839209"/>
              <a:gd name="connsiteY12" fmla="*/ 47 h 557301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8 h 5573039"/>
              <a:gd name="connsiteX1" fmla="*/ 2919965 w 3839209"/>
              <a:gd name="connsiteY1" fmla="*/ 1140663 h 5573039"/>
              <a:gd name="connsiteX2" fmla="*/ 3023541 w 3839209"/>
              <a:gd name="connsiteY2" fmla="*/ 1224972 h 5573039"/>
              <a:gd name="connsiteX3" fmla="*/ 3839208 w 3839209"/>
              <a:gd name="connsiteY3" fmla="*/ 2795013 h 5573039"/>
              <a:gd name="connsiteX4" fmla="*/ 2987981 w 3839209"/>
              <a:gd name="connsiteY4" fmla="*/ 4385374 h 5573039"/>
              <a:gd name="connsiteX5" fmla="*/ 2894565 w 3839209"/>
              <a:gd name="connsiteY5" fmla="*/ 4439203 h 5573039"/>
              <a:gd name="connsiteX6" fmla="*/ 1917668 w 3839209"/>
              <a:gd name="connsiteY6" fmla="*/ 5572828 h 5573039"/>
              <a:gd name="connsiteX7" fmla="*/ 931913 w 3839209"/>
              <a:gd name="connsiteY7" fmla="*/ 4435047 h 5573039"/>
              <a:gd name="connsiteX8" fmla="*/ 816521 w 3839209"/>
              <a:gd name="connsiteY8" fmla="*/ 4365054 h 5573039"/>
              <a:gd name="connsiteX9" fmla="*/ 854 w 3839209"/>
              <a:gd name="connsiteY9" fmla="*/ 2784853 h 5573039"/>
              <a:gd name="connsiteX10" fmla="*/ 821601 w 3839209"/>
              <a:gd name="connsiteY10" fmla="*/ 1224972 h 5573039"/>
              <a:gd name="connsiteX11" fmla="*/ 921753 w 3839209"/>
              <a:gd name="connsiteY11" fmla="*/ 1154979 h 5573039"/>
              <a:gd name="connsiteX12" fmla="*/ 1908810 w 3839209"/>
              <a:gd name="connsiteY12" fmla="*/ 68 h 5573039"/>
              <a:gd name="connsiteX0" fmla="*/ 1908810 w 3839209"/>
              <a:gd name="connsiteY0" fmla="*/ 68 h 5573039"/>
              <a:gd name="connsiteX1" fmla="*/ 2919965 w 3839209"/>
              <a:gd name="connsiteY1" fmla="*/ 1140663 h 5573039"/>
              <a:gd name="connsiteX2" fmla="*/ 3023541 w 3839209"/>
              <a:gd name="connsiteY2" fmla="*/ 1224972 h 5573039"/>
              <a:gd name="connsiteX3" fmla="*/ 3839208 w 3839209"/>
              <a:gd name="connsiteY3" fmla="*/ 2795013 h 5573039"/>
              <a:gd name="connsiteX4" fmla="*/ 2987981 w 3839209"/>
              <a:gd name="connsiteY4" fmla="*/ 4385374 h 5573039"/>
              <a:gd name="connsiteX5" fmla="*/ 2894565 w 3839209"/>
              <a:gd name="connsiteY5" fmla="*/ 4439203 h 5573039"/>
              <a:gd name="connsiteX6" fmla="*/ 1917668 w 3839209"/>
              <a:gd name="connsiteY6" fmla="*/ 5572828 h 5573039"/>
              <a:gd name="connsiteX7" fmla="*/ 931913 w 3839209"/>
              <a:gd name="connsiteY7" fmla="*/ 4435047 h 5573039"/>
              <a:gd name="connsiteX8" fmla="*/ 816521 w 3839209"/>
              <a:gd name="connsiteY8" fmla="*/ 4365054 h 5573039"/>
              <a:gd name="connsiteX9" fmla="*/ 854 w 3839209"/>
              <a:gd name="connsiteY9" fmla="*/ 2784853 h 5573039"/>
              <a:gd name="connsiteX10" fmla="*/ 821601 w 3839209"/>
              <a:gd name="connsiteY10" fmla="*/ 1224972 h 5573039"/>
              <a:gd name="connsiteX11" fmla="*/ 921753 w 3839209"/>
              <a:gd name="connsiteY11" fmla="*/ 1154979 h 5573039"/>
              <a:gd name="connsiteX12" fmla="*/ 1908810 w 3839209"/>
              <a:gd name="connsiteY12" fmla="*/ 68 h 557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39209" h="5573039">
                <a:moveTo>
                  <a:pt x="1908810" y="68"/>
                </a:moveTo>
                <a:cubicBezTo>
                  <a:pt x="2744765" y="-7398"/>
                  <a:pt x="2561457" y="596152"/>
                  <a:pt x="2919965" y="1140663"/>
                </a:cubicBezTo>
                <a:lnTo>
                  <a:pt x="3023541" y="1224972"/>
                </a:lnTo>
                <a:cubicBezTo>
                  <a:pt x="3534046" y="1564130"/>
                  <a:pt x="3840055" y="2197159"/>
                  <a:pt x="3839208" y="2795013"/>
                </a:cubicBezTo>
                <a:cubicBezTo>
                  <a:pt x="3838361" y="3392867"/>
                  <a:pt x="3503566" y="4112257"/>
                  <a:pt x="2987981" y="4385374"/>
                </a:cubicBezTo>
                <a:lnTo>
                  <a:pt x="2894565" y="4439203"/>
                </a:lnTo>
                <a:cubicBezTo>
                  <a:pt x="2626506" y="5089705"/>
                  <a:pt x="2653087" y="5567486"/>
                  <a:pt x="1917668" y="5572828"/>
                </a:cubicBezTo>
                <a:cubicBezTo>
                  <a:pt x="1213163" y="5584728"/>
                  <a:pt x="1240178" y="5093707"/>
                  <a:pt x="931913" y="4435047"/>
                </a:cubicBezTo>
                <a:lnTo>
                  <a:pt x="816521" y="4365054"/>
                </a:lnTo>
                <a:cubicBezTo>
                  <a:pt x="214577" y="3883657"/>
                  <a:pt x="20327" y="3425040"/>
                  <a:pt x="854" y="2784853"/>
                </a:cubicBezTo>
                <a:cubicBezTo>
                  <a:pt x="-18619" y="2144666"/>
                  <a:pt x="295857" y="1564130"/>
                  <a:pt x="821601" y="1224972"/>
                </a:cubicBezTo>
                <a:lnTo>
                  <a:pt x="921753" y="1154979"/>
                </a:lnTo>
                <a:cubicBezTo>
                  <a:pt x="1209634" y="661268"/>
                  <a:pt x="1040091" y="33380"/>
                  <a:pt x="1908810" y="68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sz="1463" kern="0" dirty="0">
              <a:noFill/>
              <a:latin typeface="Calibri" panose="020F0502020204030204"/>
            </a:endParaRPr>
          </a:p>
        </p:txBody>
      </p:sp>
      <p:sp>
        <p:nvSpPr>
          <p:cNvPr id="49" name="FONDO 2">
            <a:extLst>
              <a:ext uri="{FF2B5EF4-FFF2-40B4-BE49-F238E27FC236}">
                <a16:creationId xmlns:a16="http://schemas.microsoft.com/office/drawing/2014/main" id="{DD263582-ACD3-6399-265E-2DF4E0E63DDB}"/>
              </a:ext>
            </a:extLst>
          </p:cNvPr>
          <p:cNvSpPr/>
          <p:nvPr/>
        </p:nvSpPr>
        <p:spPr>
          <a:xfrm>
            <a:off x="302934" y="3133473"/>
            <a:ext cx="1511252" cy="2193750"/>
          </a:xfrm>
          <a:custGeom>
            <a:avLst/>
            <a:gdLst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946299 w 3838354"/>
              <a:gd name="connsiteY17" fmla="*/ 875297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415430 w 3838354"/>
              <a:gd name="connsiteY18" fmla="*/ 121920 h 5547360"/>
              <a:gd name="connsiteX19" fmla="*/ 1821596 w 3838354"/>
              <a:gd name="connsiteY19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415430 w 3838354"/>
              <a:gd name="connsiteY18" fmla="*/ 121920 h 5547360"/>
              <a:gd name="connsiteX19" fmla="*/ 1821596 w 3838354"/>
              <a:gd name="connsiteY19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3967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875297 h 5547360"/>
              <a:gd name="connsiteX3" fmla="*/ 2919117 w 3838360"/>
              <a:gd name="connsiteY3" fmla="*/ 1165995 h 5547360"/>
              <a:gd name="connsiteX4" fmla="*/ 2992213 w 3838360"/>
              <a:gd name="connsiteY4" fmla="*/ 1209664 h 5547360"/>
              <a:gd name="connsiteX5" fmla="*/ 3838360 w 3838360"/>
              <a:gd name="connsiteY5" fmla="*/ 2774625 h 5547360"/>
              <a:gd name="connsiteX6" fmla="*/ 2992213 w 3838360"/>
              <a:gd name="connsiteY6" fmla="*/ 4339586 h 5547360"/>
              <a:gd name="connsiteX7" fmla="*/ 2919117 w 3838360"/>
              <a:gd name="connsiteY7" fmla="*/ 4383255 h 5547360"/>
              <a:gd name="connsiteX8" fmla="*/ 2919117 w 3838360"/>
              <a:gd name="connsiteY8" fmla="*/ 4672063 h 5547360"/>
              <a:gd name="connsiteX9" fmla="*/ 2043820 w 3838360"/>
              <a:gd name="connsiteY9" fmla="*/ 5547360 h 5547360"/>
              <a:gd name="connsiteX10" fmla="*/ 1821602 w 3838360"/>
              <a:gd name="connsiteY10" fmla="*/ 5547360 h 5547360"/>
              <a:gd name="connsiteX11" fmla="*/ 946305 w 3838360"/>
              <a:gd name="connsiteY11" fmla="*/ 4672063 h 5547360"/>
              <a:gd name="connsiteX12" fmla="*/ 946305 w 3838360"/>
              <a:gd name="connsiteY12" fmla="*/ 4399419 h 5547360"/>
              <a:gd name="connsiteX13" fmla="*/ 846153 w 3838360"/>
              <a:gd name="connsiteY13" fmla="*/ 4339586 h 5547360"/>
              <a:gd name="connsiteX14" fmla="*/ 6 w 3838360"/>
              <a:gd name="connsiteY14" fmla="*/ 2774625 h 5547360"/>
              <a:gd name="connsiteX15" fmla="*/ 835993 w 3838360"/>
              <a:gd name="connsiteY15" fmla="*/ 1209664 h 5547360"/>
              <a:gd name="connsiteX16" fmla="*/ 946305 w 3838360"/>
              <a:gd name="connsiteY16" fmla="*/ 1139671 h 5547360"/>
              <a:gd name="connsiteX17" fmla="*/ 1415436 w 3838360"/>
              <a:gd name="connsiteY17" fmla="*/ 121920 h 5547360"/>
              <a:gd name="connsiteX18" fmla="*/ 1821602 w 3838360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875297 h 5547360"/>
              <a:gd name="connsiteX3" fmla="*/ 2919117 w 3838360"/>
              <a:gd name="connsiteY3" fmla="*/ 1165995 h 5547360"/>
              <a:gd name="connsiteX4" fmla="*/ 2992213 w 3838360"/>
              <a:gd name="connsiteY4" fmla="*/ 1209664 h 5547360"/>
              <a:gd name="connsiteX5" fmla="*/ 3838360 w 3838360"/>
              <a:gd name="connsiteY5" fmla="*/ 2774625 h 5547360"/>
              <a:gd name="connsiteX6" fmla="*/ 2992213 w 3838360"/>
              <a:gd name="connsiteY6" fmla="*/ 4339586 h 5547360"/>
              <a:gd name="connsiteX7" fmla="*/ 2919117 w 3838360"/>
              <a:gd name="connsiteY7" fmla="*/ 4383255 h 5547360"/>
              <a:gd name="connsiteX8" fmla="*/ 2919117 w 3838360"/>
              <a:gd name="connsiteY8" fmla="*/ 4672063 h 5547360"/>
              <a:gd name="connsiteX9" fmla="*/ 2043820 w 3838360"/>
              <a:gd name="connsiteY9" fmla="*/ 5547360 h 5547360"/>
              <a:gd name="connsiteX10" fmla="*/ 1821602 w 3838360"/>
              <a:gd name="connsiteY10" fmla="*/ 5547360 h 5547360"/>
              <a:gd name="connsiteX11" fmla="*/ 946305 w 3838360"/>
              <a:gd name="connsiteY11" fmla="*/ 4672063 h 5547360"/>
              <a:gd name="connsiteX12" fmla="*/ 946305 w 3838360"/>
              <a:gd name="connsiteY12" fmla="*/ 4399419 h 5547360"/>
              <a:gd name="connsiteX13" fmla="*/ 846153 w 3838360"/>
              <a:gd name="connsiteY13" fmla="*/ 4339586 h 5547360"/>
              <a:gd name="connsiteX14" fmla="*/ 6 w 3838360"/>
              <a:gd name="connsiteY14" fmla="*/ 2774625 h 5547360"/>
              <a:gd name="connsiteX15" fmla="*/ 835993 w 3838360"/>
              <a:gd name="connsiteY15" fmla="*/ 1209664 h 5547360"/>
              <a:gd name="connsiteX16" fmla="*/ 946305 w 3838360"/>
              <a:gd name="connsiteY16" fmla="*/ 1139671 h 5547360"/>
              <a:gd name="connsiteX17" fmla="*/ 1415436 w 3838360"/>
              <a:gd name="connsiteY17" fmla="*/ 121920 h 5547360"/>
              <a:gd name="connsiteX18" fmla="*/ 1821602 w 3838360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0 h 5547360"/>
              <a:gd name="connsiteX1" fmla="*/ 2429900 w 3838360"/>
              <a:gd name="connsiteY1" fmla="*/ 11684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0 h 5547360"/>
              <a:gd name="connsiteX1" fmla="*/ 2429900 w 3838360"/>
              <a:gd name="connsiteY1" fmla="*/ 11684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9753 h 5557113"/>
              <a:gd name="connsiteX1" fmla="*/ 2429900 w 3838360"/>
              <a:gd name="connsiteY1" fmla="*/ 126593 h 5557113"/>
              <a:gd name="connsiteX2" fmla="*/ 2919117 w 3838360"/>
              <a:gd name="connsiteY2" fmla="*/ 1175748 h 5557113"/>
              <a:gd name="connsiteX3" fmla="*/ 2992213 w 3838360"/>
              <a:gd name="connsiteY3" fmla="*/ 1219417 h 5557113"/>
              <a:gd name="connsiteX4" fmla="*/ 3838360 w 3838360"/>
              <a:gd name="connsiteY4" fmla="*/ 2784378 h 5557113"/>
              <a:gd name="connsiteX5" fmla="*/ 2992213 w 3838360"/>
              <a:gd name="connsiteY5" fmla="*/ 4349339 h 5557113"/>
              <a:gd name="connsiteX6" fmla="*/ 2919117 w 3838360"/>
              <a:gd name="connsiteY6" fmla="*/ 4393008 h 5557113"/>
              <a:gd name="connsiteX7" fmla="*/ 2919117 w 3838360"/>
              <a:gd name="connsiteY7" fmla="*/ 4681816 h 5557113"/>
              <a:gd name="connsiteX8" fmla="*/ 2043820 w 3838360"/>
              <a:gd name="connsiteY8" fmla="*/ 5557113 h 5557113"/>
              <a:gd name="connsiteX9" fmla="*/ 1821602 w 3838360"/>
              <a:gd name="connsiteY9" fmla="*/ 5557113 h 5557113"/>
              <a:gd name="connsiteX10" fmla="*/ 946305 w 3838360"/>
              <a:gd name="connsiteY10" fmla="*/ 4681816 h 5557113"/>
              <a:gd name="connsiteX11" fmla="*/ 946305 w 3838360"/>
              <a:gd name="connsiteY11" fmla="*/ 4409172 h 5557113"/>
              <a:gd name="connsiteX12" fmla="*/ 846153 w 3838360"/>
              <a:gd name="connsiteY12" fmla="*/ 4349339 h 5557113"/>
              <a:gd name="connsiteX13" fmla="*/ 6 w 3838360"/>
              <a:gd name="connsiteY13" fmla="*/ 2784378 h 5557113"/>
              <a:gd name="connsiteX14" fmla="*/ 835993 w 3838360"/>
              <a:gd name="connsiteY14" fmla="*/ 1219417 h 5557113"/>
              <a:gd name="connsiteX15" fmla="*/ 946305 w 3838360"/>
              <a:gd name="connsiteY15" fmla="*/ 1149424 h 5557113"/>
              <a:gd name="connsiteX16" fmla="*/ 1415436 w 3838360"/>
              <a:gd name="connsiteY16" fmla="*/ 131673 h 5557113"/>
              <a:gd name="connsiteX17" fmla="*/ 1821602 w 3838360"/>
              <a:gd name="connsiteY17" fmla="*/ 9753 h 5557113"/>
              <a:gd name="connsiteX0" fmla="*/ 1923202 w 3838360"/>
              <a:gd name="connsiteY0" fmla="*/ 6995 h 5569595"/>
              <a:gd name="connsiteX1" fmla="*/ 2429900 w 3838360"/>
              <a:gd name="connsiteY1" fmla="*/ 139075 h 5569595"/>
              <a:gd name="connsiteX2" fmla="*/ 2919117 w 3838360"/>
              <a:gd name="connsiteY2" fmla="*/ 1188230 h 5569595"/>
              <a:gd name="connsiteX3" fmla="*/ 2992213 w 3838360"/>
              <a:gd name="connsiteY3" fmla="*/ 1231899 h 5569595"/>
              <a:gd name="connsiteX4" fmla="*/ 3838360 w 3838360"/>
              <a:gd name="connsiteY4" fmla="*/ 2796860 h 5569595"/>
              <a:gd name="connsiteX5" fmla="*/ 2992213 w 3838360"/>
              <a:gd name="connsiteY5" fmla="*/ 4361821 h 5569595"/>
              <a:gd name="connsiteX6" fmla="*/ 2919117 w 3838360"/>
              <a:gd name="connsiteY6" fmla="*/ 4405490 h 5569595"/>
              <a:gd name="connsiteX7" fmla="*/ 2919117 w 3838360"/>
              <a:gd name="connsiteY7" fmla="*/ 4694298 h 5569595"/>
              <a:gd name="connsiteX8" fmla="*/ 2043820 w 3838360"/>
              <a:gd name="connsiteY8" fmla="*/ 5569595 h 5569595"/>
              <a:gd name="connsiteX9" fmla="*/ 1821602 w 3838360"/>
              <a:gd name="connsiteY9" fmla="*/ 5569595 h 5569595"/>
              <a:gd name="connsiteX10" fmla="*/ 946305 w 3838360"/>
              <a:gd name="connsiteY10" fmla="*/ 4694298 h 5569595"/>
              <a:gd name="connsiteX11" fmla="*/ 946305 w 3838360"/>
              <a:gd name="connsiteY11" fmla="*/ 4421654 h 5569595"/>
              <a:gd name="connsiteX12" fmla="*/ 846153 w 3838360"/>
              <a:gd name="connsiteY12" fmla="*/ 4361821 h 5569595"/>
              <a:gd name="connsiteX13" fmla="*/ 6 w 3838360"/>
              <a:gd name="connsiteY13" fmla="*/ 2796860 h 5569595"/>
              <a:gd name="connsiteX14" fmla="*/ 835993 w 3838360"/>
              <a:gd name="connsiteY14" fmla="*/ 1231899 h 5569595"/>
              <a:gd name="connsiteX15" fmla="*/ 946305 w 3838360"/>
              <a:gd name="connsiteY15" fmla="*/ 1161906 h 5569595"/>
              <a:gd name="connsiteX16" fmla="*/ 1415436 w 3838360"/>
              <a:gd name="connsiteY16" fmla="*/ 144155 h 5569595"/>
              <a:gd name="connsiteX17" fmla="*/ 1923202 w 3838360"/>
              <a:gd name="connsiteY17" fmla="*/ 6995 h 5569595"/>
              <a:gd name="connsiteX0" fmla="*/ 1923202 w 3838360"/>
              <a:gd name="connsiteY0" fmla="*/ 0 h 5562600"/>
              <a:gd name="connsiteX1" fmla="*/ 2429900 w 3838360"/>
              <a:gd name="connsiteY1" fmla="*/ 132080 h 5562600"/>
              <a:gd name="connsiteX2" fmla="*/ 2919117 w 3838360"/>
              <a:gd name="connsiteY2" fmla="*/ 1181235 h 5562600"/>
              <a:gd name="connsiteX3" fmla="*/ 2992213 w 3838360"/>
              <a:gd name="connsiteY3" fmla="*/ 1224904 h 5562600"/>
              <a:gd name="connsiteX4" fmla="*/ 3838360 w 3838360"/>
              <a:gd name="connsiteY4" fmla="*/ 2789865 h 5562600"/>
              <a:gd name="connsiteX5" fmla="*/ 2992213 w 3838360"/>
              <a:gd name="connsiteY5" fmla="*/ 4354826 h 5562600"/>
              <a:gd name="connsiteX6" fmla="*/ 2919117 w 3838360"/>
              <a:gd name="connsiteY6" fmla="*/ 4398495 h 5562600"/>
              <a:gd name="connsiteX7" fmla="*/ 2919117 w 3838360"/>
              <a:gd name="connsiteY7" fmla="*/ 4687303 h 5562600"/>
              <a:gd name="connsiteX8" fmla="*/ 2043820 w 3838360"/>
              <a:gd name="connsiteY8" fmla="*/ 5562600 h 5562600"/>
              <a:gd name="connsiteX9" fmla="*/ 1821602 w 3838360"/>
              <a:gd name="connsiteY9" fmla="*/ 5562600 h 5562600"/>
              <a:gd name="connsiteX10" fmla="*/ 946305 w 3838360"/>
              <a:gd name="connsiteY10" fmla="*/ 4687303 h 5562600"/>
              <a:gd name="connsiteX11" fmla="*/ 946305 w 3838360"/>
              <a:gd name="connsiteY11" fmla="*/ 4414659 h 5562600"/>
              <a:gd name="connsiteX12" fmla="*/ 846153 w 3838360"/>
              <a:gd name="connsiteY12" fmla="*/ 4354826 h 5562600"/>
              <a:gd name="connsiteX13" fmla="*/ 6 w 3838360"/>
              <a:gd name="connsiteY13" fmla="*/ 2789865 h 5562600"/>
              <a:gd name="connsiteX14" fmla="*/ 835993 w 3838360"/>
              <a:gd name="connsiteY14" fmla="*/ 1224904 h 5562600"/>
              <a:gd name="connsiteX15" fmla="*/ 946305 w 3838360"/>
              <a:gd name="connsiteY15" fmla="*/ 1154911 h 5562600"/>
              <a:gd name="connsiteX16" fmla="*/ 1415436 w 3838360"/>
              <a:gd name="connsiteY16" fmla="*/ 137160 h 5562600"/>
              <a:gd name="connsiteX17" fmla="*/ 1923202 w 3838360"/>
              <a:gd name="connsiteY17" fmla="*/ 0 h 5562600"/>
              <a:gd name="connsiteX0" fmla="*/ 1923202 w 3838360"/>
              <a:gd name="connsiteY0" fmla="*/ 0 h 5562600"/>
              <a:gd name="connsiteX1" fmla="*/ 2429900 w 3838360"/>
              <a:gd name="connsiteY1" fmla="*/ 132080 h 5562600"/>
              <a:gd name="connsiteX2" fmla="*/ 2919117 w 3838360"/>
              <a:gd name="connsiteY2" fmla="*/ 1181235 h 5562600"/>
              <a:gd name="connsiteX3" fmla="*/ 2992213 w 3838360"/>
              <a:gd name="connsiteY3" fmla="*/ 1224904 h 5562600"/>
              <a:gd name="connsiteX4" fmla="*/ 3838360 w 3838360"/>
              <a:gd name="connsiteY4" fmla="*/ 2789865 h 5562600"/>
              <a:gd name="connsiteX5" fmla="*/ 2992213 w 3838360"/>
              <a:gd name="connsiteY5" fmla="*/ 4354826 h 5562600"/>
              <a:gd name="connsiteX6" fmla="*/ 2919117 w 3838360"/>
              <a:gd name="connsiteY6" fmla="*/ 4398495 h 5562600"/>
              <a:gd name="connsiteX7" fmla="*/ 2919117 w 3838360"/>
              <a:gd name="connsiteY7" fmla="*/ 4687303 h 5562600"/>
              <a:gd name="connsiteX8" fmla="*/ 2043820 w 3838360"/>
              <a:gd name="connsiteY8" fmla="*/ 5562600 h 5562600"/>
              <a:gd name="connsiteX9" fmla="*/ 1821602 w 3838360"/>
              <a:gd name="connsiteY9" fmla="*/ 5562600 h 5562600"/>
              <a:gd name="connsiteX10" fmla="*/ 946305 w 3838360"/>
              <a:gd name="connsiteY10" fmla="*/ 4687303 h 5562600"/>
              <a:gd name="connsiteX11" fmla="*/ 946305 w 3838360"/>
              <a:gd name="connsiteY11" fmla="*/ 4414659 h 5562600"/>
              <a:gd name="connsiteX12" fmla="*/ 846153 w 3838360"/>
              <a:gd name="connsiteY12" fmla="*/ 4354826 h 5562600"/>
              <a:gd name="connsiteX13" fmla="*/ 6 w 3838360"/>
              <a:gd name="connsiteY13" fmla="*/ 2789865 h 5562600"/>
              <a:gd name="connsiteX14" fmla="*/ 835993 w 3838360"/>
              <a:gd name="connsiteY14" fmla="*/ 1224904 h 5562600"/>
              <a:gd name="connsiteX15" fmla="*/ 946305 w 3838360"/>
              <a:gd name="connsiteY15" fmla="*/ 1154911 h 5562600"/>
              <a:gd name="connsiteX16" fmla="*/ 1415436 w 3838360"/>
              <a:gd name="connsiteY16" fmla="*/ 137160 h 5562600"/>
              <a:gd name="connsiteX17" fmla="*/ 1923202 w 3838360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19117 w 3838502"/>
              <a:gd name="connsiteY2" fmla="*/ 118123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4630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4630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3614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3614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07964 w 3823264"/>
              <a:gd name="connsiteY0" fmla="*/ 0 h 5562600"/>
              <a:gd name="connsiteX1" fmla="*/ 2414662 w 3823264"/>
              <a:gd name="connsiteY1" fmla="*/ 132080 h 5562600"/>
              <a:gd name="connsiteX2" fmla="*/ 2919119 w 3823264"/>
              <a:gd name="connsiteY2" fmla="*/ 1140595 h 5562600"/>
              <a:gd name="connsiteX3" fmla="*/ 3022695 w 3823264"/>
              <a:gd name="connsiteY3" fmla="*/ 1224904 h 5562600"/>
              <a:gd name="connsiteX4" fmla="*/ 3823122 w 3823264"/>
              <a:gd name="connsiteY4" fmla="*/ 2789865 h 5562600"/>
              <a:gd name="connsiteX5" fmla="*/ 2976975 w 3823264"/>
              <a:gd name="connsiteY5" fmla="*/ 4354826 h 5562600"/>
              <a:gd name="connsiteX6" fmla="*/ 2903879 w 3823264"/>
              <a:gd name="connsiteY6" fmla="*/ 4398495 h 5562600"/>
              <a:gd name="connsiteX7" fmla="*/ 2903879 w 3823264"/>
              <a:gd name="connsiteY7" fmla="*/ 4687303 h 5562600"/>
              <a:gd name="connsiteX8" fmla="*/ 2028582 w 3823264"/>
              <a:gd name="connsiteY8" fmla="*/ 5562600 h 5562600"/>
              <a:gd name="connsiteX9" fmla="*/ 1806364 w 3823264"/>
              <a:gd name="connsiteY9" fmla="*/ 5562600 h 5562600"/>
              <a:gd name="connsiteX10" fmla="*/ 931067 w 3823264"/>
              <a:gd name="connsiteY10" fmla="*/ 4687303 h 5562600"/>
              <a:gd name="connsiteX11" fmla="*/ 931067 w 3823264"/>
              <a:gd name="connsiteY11" fmla="*/ 4414659 h 5562600"/>
              <a:gd name="connsiteX12" fmla="*/ 830915 w 3823264"/>
              <a:gd name="connsiteY12" fmla="*/ 4354826 h 5562600"/>
              <a:gd name="connsiteX13" fmla="*/ 8 w 3823264"/>
              <a:gd name="connsiteY13" fmla="*/ 2784785 h 5562600"/>
              <a:gd name="connsiteX14" fmla="*/ 820755 w 3823264"/>
              <a:gd name="connsiteY14" fmla="*/ 1224904 h 5562600"/>
              <a:gd name="connsiteX15" fmla="*/ 920907 w 3823264"/>
              <a:gd name="connsiteY15" fmla="*/ 1154911 h 5562600"/>
              <a:gd name="connsiteX16" fmla="*/ 1400198 w 3823264"/>
              <a:gd name="connsiteY16" fmla="*/ 137160 h 5562600"/>
              <a:gd name="connsiteX17" fmla="*/ 1907964 w 3823264"/>
              <a:gd name="connsiteY17" fmla="*/ 0 h 5562600"/>
              <a:gd name="connsiteX0" fmla="*/ 1907964 w 3823167"/>
              <a:gd name="connsiteY0" fmla="*/ 0 h 5562600"/>
              <a:gd name="connsiteX1" fmla="*/ 2414662 w 3823167"/>
              <a:gd name="connsiteY1" fmla="*/ 132080 h 5562600"/>
              <a:gd name="connsiteX2" fmla="*/ 2919119 w 3823167"/>
              <a:gd name="connsiteY2" fmla="*/ 1140595 h 5562600"/>
              <a:gd name="connsiteX3" fmla="*/ 3022695 w 3823167"/>
              <a:gd name="connsiteY3" fmla="*/ 1224904 h 5562600"/>
              <a:gd name="connsiteX4" fmla="*/ 3823122 w 3823167"/>
              <a:gd name="connsiteY4" fmla="*/ 2789865 h 5562600"/>
              <a:gd name="connsiteX5" fmla="*/ 2997295 w 3823167"/>
              <a:gd name="connsiteY5" fmla="*/ 4364986 h 5562600"/>
              <a:gd name="connsiteX6" fmla="*/ 2903879 w 3823167"/>
              <a:gd name="connsiteY6" fmla="*/ 4398495 h 5562600"/>
              <a:gd name="connsiteX7" fmla="*/ 2903879 w 3823167"/>
              <a:gd name="connsiteY7" fmla="*/ 4687303 h 5562600"/>
              <a:gd name="connsiteX8" fmla="*/ 2028582 w 3823167"/>
              <a:gd name="connsiteY8" fmla="*/ 5562600 h 5562600"/>
              <a:gd name="connsiteX9" fmla="*/ 1806364 w 3823167"/>
              <a:gd name="connsiteY9" fmla="*/ 5562600 h 5562600"/>
              <a:gd name="connsiteX10" fmla="*/ 931067 w 3823167"/>
              <a:gd name="connsiteY10" fmla="*/ 4687303 h 5562600"/>
              <a:gd name="connsiteX11" fmla="*/ 931067 w 3823167"/>
              <a:gd name="connsiteY11" fmla="*/ 4414659 h 5562600"/>
              <a:gd name="connsiteX12" fmla="*/ 830915 w 3823167"/>
              <a:gd name="connsiteY12" fmla="*/ 4354826 h 5562600"/>
              <a:gd name="connsiteX13" fmla="*/ 8 w 3823167"/>
              <a:gd name="connsiteY13" fmla="*/ 2784785 h 5562600"/>
              <a:gd name="connsiteX14" fmla="*/ 820755 w 3823167"/>
              <a:gd name="connsiteY14" fmla="*/ 1224904 h 5562600"/>
              <a:gd name="connsiteX15" fmla="*/ 920907 w 3823167"/>
              <a:gd name="connsiteY15" fmla="*/ 1154911 h 5562600"/>
              <a:gd name="connsiteX16" fmla="*/ 1400198 w 3823167"/>
              <a:gd name="connsiteY16" fmla="*/ 137160 h 5562600"/>
              <a:gd name="connsiteX17" fmla="*/ 1907964 w 3823167"/>
              <a:gd name="connsiteY17" fmla="*/ 0 h 5562600"/>
              <a:gd name="connsiteX0" fmla="*/ 1907964 w 3823167"/>
              <a:gd name="connsiteY0" fmla="*/ 0 h 5562600"/>
              <a:gd name="connsiteX1" fmla="*/ 2414662 w 3823167"/>
              <a:gd name="connsiteY1" fmla="*/ 132080 h 5562600"/>
              <a:gd name="connsiteX2" fmla="*/ 2919119 w 3823167"/>
              <a:gd name="connsiteY2" fmla="*/ 1140595 h 5562600"/>
              <a:gd name="connsiteX3" fmla="*/ 3022695 w 3823167"/>
              <a:gd name="connsiteY3" fmla="*/ 1224904 h 5562600"/>
              <a:gd name="connsiteX4" fmla="*/ 3823122 w 3823167"/>
              <a:gd name="connsiteY4" fmla="*/ 2789865 h 5562600"/>
              <a:gd name="connsiteX5" fmla="*/ 2997295 w 3823167"/>
              <a:gd name="connsiteY5" fmla="*/ 4364986 h 5562600"/>
              <a:gd name="connsiteX6" fmla="*/ 2893719 w 3823167"/>
              <a:gd name="connsiteY6" fmla="*/ 4418815 h 5562600"/>
              <a:gd name="connsiteX7" fmla="*/ 2903879 w 3823167"/>
              <a:gd name="connsiteY7" fmla="*/ 4687303 h 5562600"/>
              <a:gd name="connsiteX8" fmla="*/ 2028582 w 3823167"/>
              <a:gd name="connsiteY8" fmla="*/ 5562600 h 5562600"/>
              <a:gd name="connsiteX9" fmla="*/ 1806364 w 3823167"/>
              <a:gd name="connsiteY9" fmla="*/ 5562600 h 5562600"/>
              <a:gd name="connsiteX10" fmla="*/ 931067 w 3823167"/>
              <a:gd name="connsiteY10" fmla="*/ 4687303 h 5562600"/>
              <a:gd name="connsiteX11" fmla="*/ 931067 w 3823167"/>
              <a:gd name="connsiteY11" fmla="*/ 4414659 h 5562600"/>
              <a:gd name="connsiteX12" fmla="*/ 830915 w 3823167"/>
              <a:gd name="connsiteY12" fmla="*/ 4354826 h 5562600"/>
              <a:gd name="connsiteX13" fmla="*/ 8 w 3823167"/>
              <a:gd name="connsiteY13" fmla="*/ 2784785 h 5562600"/>
              <a:gd name="connsiteX14" fmla="*/ 820755 w 3823167"/>
              <a:gd name="connsiteY14" fmla="*/ 1224904 h 5562600"/>
              <a:gd name="connsiteX15" fmla="*/ 920907 w 3823167"/>
              <a:gd name="connsiteY15" fmla="*/ 1154911 h 5562600"/>
              <a:gd name="connsiteX16" fmla="*/ 1400198 w 3823167"/>
              <a:gd name="connsiteY16" fmla="*/ 137160 h 5562600"/>
              <a:gd name="connsiteX17" fmla="*/ 1907964 w 3823167"/>
              <a:gd name="connsiteY17" fmla="*/ 0 h 5562600"/>
              <a:gd name="connsiteX0" fmla="*/ 1907964 w 3823209"/>
              <a:gd name="connsiteY0" fmla="*/ 0 h 5562600"/>
              <a:gd name="connsiteX1" fmla="*/ 2414662 w 3823209"/>
              <a:gd name="connsiteY1" fmla="*/ 132080 h 5562600"/>
              <a:gd name="connsiteX2" fmla="*/ 2919119 w 3823209"/>
              <a:gd name="connsiteY2" fmla="*/ 1140595 h 5562600"/>
              <a:gd name="connsiteX3" fmla="*/ 3022695 w 3823209"/>
              <a:gd name="connsiteY3" fmla="*/ 1224904 h 5562600"/>
              <a:gd name="connsiteX4" fmla="*/ 3823122 w 3823209"/>
              <a:gd name="connsiteY4" fmla="*/ 2789865 h 5562600"/>
              <a:gd name="connsiteX5" fmla="*/ 2987135 w 3823209"/>
              <a:gd name="connsiteY5" fmla="*/ 4385306 h 5562600"/>
              <a:gd name="connsiteX6" fmla="*/ 2893719 w 3823209"/>
              <a:gd name="connsiteY6" fmla="*/ 4418815 h 5562600"/>
              <a:gd name="connsiteX7" fmla="*/ 2903879 w 3823209"/>
              <a:gd name="connsiteY7" fmla="*/ 4687303 h 5562600"/>
              <a:gd name="connsiteX8" fmla="*/ 2028582 w 3823209"/>
              <a:gd name="connsiteY8" fmla="*/ 5562600 h 5562600"/>
              <a:gd name="connsiteX9" fmla="*/ 1806364 w 3823209"/>
              <a:gd name="connsiteY9" fmla="*/ 5562600 h 5562600"/>
              <a:gd name="connsiteX10" fmla="*/ 931067 w 3823209"/>
              <a:gd name="connsiteY10" fmla="*/ 4687303 h 5562600"/>
              <a:gd name="connsiteX11" fmla="*/ 931067 w 3823209"/>
              <a:gd name="connsiteY11" fmla="*/ 4414659 h 5562600"/>
              <a:gd name="connsiteX12" fmla="*/ 830915 w 3823209"/>
              <a:gd name="connsiteY12" fmla="*/ 4354826 h 5562600"/>
              <a:gd name="connsiteX13" fmla="*/ 8 w 3823209"/>
              <a:gd name="connsiteY13" fmla="*/ 2784785 h 5562600"/>
              <a:gd name="connsiteX14" fmla="*/ 820755 w 3823209"/>
              <a:gd name="connsiteY14" fmla="*/ 1224904 h 5562600"/>
              <a:gd name="connsiteX15" fmla="*/ 920907 w 3823209"/>
              <a:gd name="connsiteY15" fmla="*/ 1154911 h 5562600"/>
              <a:gd name="connsiteX16" fmla="*/ 1400198 w 3823209"/>
              <a:gd name="connsiteY16" fmla="*/ 137160 h 5562600"/>
              <a:gd name="connsiteX17" fmla="*/ 1907964 w 3823209"/>
              <a:gd name="connsiteY17" fmla="*/ 0 h 5562600"/>
              <a:gd name="connsiteX0" fmla="*/ 1907964 w 3823209"/>
              <a:gd name="connsiteY0" fmla="*/ 0 h 5562600"/>
              <a:gd name="connsiteX1" fmla="*/ 2414662 w 3823209"/>
              <a:gd name="connsiteY1" fmla="*/ 132080 h 5562600"/>
              <a:gd name="connsiteX2" fmla="*/ 2919119 w 3823209"/>
              <a:gd name="connsiteY2" fmla="*/ 1140595 h 5562600"/>
              <a:gd name="connsiteX3" fmla="*/ 3022695 w 3823209"/>
              <a:gd name="connsiteY3" fmla="*/ 1224904 h 5562600"/>
              <a:gd name="connsiteX4" fmla="*/ 3823122 w 3823209"/>
              <a:gd name="connsiteY4" fmla="*/ 2789865 h 5562600"/>
              <a:gd name="connsiteX5" fmla="*/ 2987135 w 3823209"/>
              <a:gd name="connsiteY5" fmla="*/ 4385306 h 5562600"/>
              <a:gd name="connsiteX6" fmla="*/ 2893719 w 3823209"/>
              <a:gd name="connsiteY6" fmla="*/ 4418815 h 5562600"/>
              <a:gd name="connsiteX7" fmla="*/ 2903879 w 3823209"/>
              <a:gd name="connsiteY7" fmla="*/ 4687303 h 5562600"/>
              <a:gd name="connsiteX8" fmla="*/ 2028582 w 3823209"/>
              <a:gd name="connsiteY8" fmla="*/ 5562600 h 5562600"/>
              <a:gd name="connsiteX9" fmla="*/ 1806364 w 3823209"/>
              <a:gd name="connsiteY9" fmla="*/ 5562600 h 5562600"/>
              <a:gd name="connsiteX10" fmla="*/ 931067 w 3823209"/>
              <a:gd name="connsiteY10" fmla="*/ 4687303 h 5562600"/>
              <a:gd name="connsiteX11" fmla="*/ 931067 w 3823209"/>
              <a:gd name="connsiteY11" fmla="*/ 4414659 h 5562600"/>
              <a:gd name="connsiteX12" fmla="*/ 830915 w 3823209"/>
              <a:gd name="connsiteY12" fmla="*/ 4354826 h 5562600"/>
              <a:gd name="connsiteX13" fmla="*/ 8 w 3823209"/>
              <a:gd name="connsiteY13" fmla="*/ 2784785 h 5562600"/>
              <a:gd name="connsiteX14" fmla="*/ 820755 w 3823209"/>
              <a:gd name="connsiteY14" fmla="*/ 1224904 h 5562600"/>
              <a:gd name="connsiteX15" fmla="*/ 920907 w 3823209"/>
              <a:gd name="connsiteY15" fmla="*/ 1154911 h 5562600"/>
              <a:gd name="connsiteX16" fmla="*/ 1400198 w 3823209"/>
              <a:gd name="connsiteY16" fmla="*/ 137160 h 5562600"/>
              <a:gd name="connsiteX17" fmla="*/ 1907964 w 3823209"/>
              <a:gd name="connsiteY17" fmla="*/ 0 h 5562600"/>
              <a:gd name="connsiteX0" fmla="*/ 1907964 w 3828287"/>
              <a:gd name="connsiteY0" fmla="*/ 0 h 5562600"/>
              <a:gd name="connsiteX1" fmla="*/ 2414662 w 3828287"/>
              <a:gd name="connsiteY1" fmla="*/ 132080 h 5562600"/>
              <a:gd name="connsiteX2" fmla="*/ 2919119 w 3828287"/>
              <a:gd name="connsiteY2" fmla="*/ 1140595 h 5562600"/>
              <a:gd name="connsiteX3" fmla="*/ 3022695 w 3828287"/>
              <a:gd name="connsiteY3" fmla="*/ 1224904 h 5562600"/>
              <a:gd name="connsiteX4" fmla="*/ 3828202 w 3828287"/>
              <a:gd name="connsiteY4" fmla="*/ 2810185 h 5562600"/>
              <a:gd name="connsiteX5" fmla="*/ 2987135 w 3828287"/>
              <a:gd name="connsiteY5" fmla="*/ 4385306 h 5562600"/>
              <a:gd name="connsiteX6" fmla="*/ 2893719 w 3828287"/>
              <a:gd name="connsiteY6" fmla="*/ 4418815 h 5562600"/>
              <a:gd name="connsiteX7" fmla="*/ 2903879 w 3828287"/>
              <a:gd name="connsiteY7" fmla="*/ 4687303 h 5562600"/>
              <a:gd name="connsiteX8" fmla="*/ 2028582 w 3828287"/>
              <a:gd name="connsiteY8" fmla="*/ 5562600 h 5562600"/>
              <a:gd name="connsiteX9" fmla="*/ 1806364 w 3828287"/>
              <a:gd name="connsiteY9" fmla="*/ 5562600 h 5562600"/>
              <a:gd name="connsiteX10" fmla="*/ 931067 w 3828287"/>
              <a:gd name="connsiteY10" fmla="*/ 4687303 h 5562600"/>
              <a:gd name="connsiteX11" fmla="*/ 931067 w 3828287"/>
              <a:gd name="connsiteY11" fmla="*/ 4414659 h 5562600"/>
              <a:gd name="connsiteX12" fmla="*/ 830915 w 3828287"/>
              <a:gd name="connsiteY12" fmla="*/ 4354826 h 5562600"/>
              <a:gd name="connsiteX13" fmla="*/ 8 w 3828287"/>
              <a:gd name="connsiteY13" fmla="*/ 2784785 h 5562600"/>
              <a:gd name="connsiteX14" fmla="*/ 820755 w 3828287"/>
              <a:gd name="connsiteY14" fmla="*/ 1224904 h 5562600"/>
              <a:gd name="connsiteX15" fmla="*/ 920907 w 3828287"/>
              <a:gd name="connsiteY15" fmla="*/ 1154911 h 5562600"/>
              <a:gd name="connsiteX16" fmla="*/ 1400198 w 3828287"/>
              <a:gd name="connsiteY16" fmla="*/ 137160 h 5562600"/>
              <a:gd name="connsiteX17" fmla="*/ 1907964 w 3828287"/>
              <a:gd name="connsiteY17" fmla="*/ 0 h 5562600"/>
              <a:gd name="connsiteX0" fmla="*/ 1907964 w 3828287"/>
              <a:gd name="connsiteY0" fmla="*/ 0 h 5562600"/>
              <a:gd name="connsiteX1" fmla="*/ 2414662 w 3828287"/>
              <a:gd name="connsiteY1" fmla="*/ 132080 h 5562600"/>
              <a:gd name="connsiteX2" fmla="*/ 2919119 w 3828287"/>
              <a:gd name="connsiteY2" fmla="*/ 1140595 h 5562600"/>
              <a:gd name="connsiteX3" fmla="*/ 3022695 w 3828287"/>
              <a:gd name="connsiteY3" fmla="*/ 1224904 h 5562600"/>
              <a:gd name="connsiteX4" fmla="*/ 3828202 w 3828287"/>
              <a:gd name="connsiteY4" fmla="*/ 2800025 h 5562600"/>
              <a:gd name="connsiteX5" fmla="*/ 2987135 w 3828287"/>
              <a:gd name="connsiteY5" fmla="*/ 4385306 h 5562600"/>
              <a:gd name="connsiteX6" fmla="*/ 2893719 w 3828287"/>
              <a:gd name="connsiteY6" fmla="*/ 4418815 h 5562600"/>
              <a:gd name="connsiteX7" fmla="*/ 2903879 w 3828287"/>
              <a:gd name="connsiteY7" fmla="*/ 4687303 h 5562600"/>
              <a:gd name="connsiteX8" fmla="*/ 2028582 w 3828287"/>
              <a:gd name="connsiteY8" fmla="*/ 5562600 h 5562600"/>
              <a:gd name="connsiteX9" fmla="*/ 1806364 w 3828287"/>
              <a:gd name="connsiteY9" fmla="*/ 5562600 h 5562600"/>
              <a:gd name="connsiteX10" fmla="*/ 931067 w 3828287"/>
              <a:gd name="connsiteY10" fmla="*/ 4687303 h 5562600"/>
              <a:gd name="connsiteX11" fmla="*/ 931067 w 3828287"/>
              <a:gd name="connsiteY11" fmla="*/ 4414659 h 5562600"/>
              <a:gd name="connsiteX12" fmla="*/ 830915 w 3828287"/>
              <a:gd name="connsiteY12" fmla="*/ 4354826 h 5562600"/>
              <a:gd name="connsiteX13" fmla="*/ 8 w 3828287"/>
              <a:gd name="connsiteY13" fmla="*/ 2784785 h 5562600"/>
              <a:gd name="connsiteX14" fmla="*/ 820755 w 3828287"/>
              <a:gd name="connsiteY14" fmla="*/ 1224904 h 5562600"/>
              <a:gd name="connsiteX15" fmla="*/ 920907 w 3828287"/>
              <a:gd name="connsiteY15" fmla="*/ 1154911 h 5562600"/>
              <a:gd name="connsiteX16" fmla="*/ 1400198 w 3828287"/>
              <a:gd name="connsiteY16" fmla="*/ 137160 h 5562600"/>
              <a:gd name="connsiteX17" fmla="*/ 1907964 w 3828287"/>
              <a:gd name="connsiteY17" fmla="*/ 0 h 5562600"/>
              <a:gd name="connsiteX0" fmla="*/ 1907964 w 3838445"/>
              <a:gd name="connsiteY0" fmla="*/ 0 h 5562600"/>
              <a:gd name="connsiteX1" fmla="*/ 2414662 w 3838445"/>
              <a:gd name="connsiteY1" fmla="*/ 132080 h 5562600"/>
              <a:gd name="connsiteX2" fmla="*/ 2919119 w 3838445"/>
              <a:gd name="connsiteY2" fmla="*/ 1140595 h 5562600"/>
              <a:gd name="connsiteX3" fmla="*/ 3022695 w 3838445"/>
              <a:gd name="connsiteY3" fmla="*/ 1224904 h 5562600"/>
              <a:gd name="connsiteX4" fmla="*/ 3838362 w 3838445"/>
              <a:gd name="connsiteY4" fmla="*/ 2794945 h 5562600"/>
              <a:gd name="connsiteX5" fmla="*/ 2987135 w 3838445"/>
              <a:gd name="connsiteY5" fmla="*/ 4385306 h 5562600"/>
              <a:gd name="connsiteX6" fmla="*/ 2893719 w 3838445"/>
              <a:gd name="connsiteY6" fmla="*/ 4418815 h 5562600"/>
              <a:gd name="connsiteX7" fmla="*/ 2903879 w 3838445"/>
              <a:gd name="connsiteY7" fmla="*/ 4687303 h 5562600"/>
              <a:gd name="connsiteX8" fmla="*/ 2028582 w 3838445"/>
              <a:gd name="connsiteY8" fmla="*/ 5562600 h 5562600"/>
              <a:gd name="connsiteX9" fmla="*/ 1806364 w 3838445"/>
              <a:gd name="connsiteY9" fmla="*/ 5562600 h 5562600"/>
              <a:gd name="connsiteX10" fmla="*/ 931067 w 3838445"/>
              <a:gd name="connsiteY10" fmla="*/ 4687303 h 5562600"/>
              <a:gd name="connsiteX11" fmla="*/ 931067 w 3838445"/>
              <a:gd name="connsiteY11" fmla="*/ 4414659 h 5562600"/>
              <a:gd name="connsiteX12" fmla="*/ 830915 w 3838445"/>
              <a:gd name="connsiteY12" fmla="*/ 4354826 h 5562600"/>
              <a:gd name="connsiteX13" fmla="*/ 8 w 3838445"/>
              <a:gd name="connsiteY13" fmla="*/ 2784785 h 5562600"/>
              <a:gd name="connsiteX14" fmla="*/ 820755 w 3838445"/>
              <a:gd name="connsiteY14" fmla="*/ 1224904 h 5562600"/>
              <a:gd name="connsiteX15" fmla="*/ 920907 w 3838445"/>
              <a:gd name="connsiteY15" fmla="*/ 1154911 h 5562600"/>
              <a:gd name="connsiteX16" fmla="*/ 1400198 w 3838445"/>
              <a:gd name="connsiteY16" fmla="*/ 137160 h 5562600"/>
              <a:gd name="connsiteX17" fmla="*/ 1907964 w 3838445"/>
              <a:gd name="connsiteY17" fmla="*/ 0 h 5562600"/>
              <a:gd name="connsiteX0" fmla="*/ 1907964 w 3838789"/>
              <a:gd name="connsiteY0" fmla="*/ 0 h 5562600"/>
              <a:gd name="connsiteX1" fmla="*/ 2414662 w 3838789"/>
              <a:gd name="connsiteY1" fmla="*/ 132080 h 5562600"/>
              <a:gd name="connsiteX2" fmla="*/ 2919119 w 3838789"/>
              <a:gd name="connsiteY2" fmla="*/ 1140595 h 5562600"/>
              <a:gd name="connsiteX3" fmla="*/ 3022695 w 3838789"/>
              <a:gd name="connsiteY3" fmla="*/ 1224904 h 5562600"/>
              <a:gd name="connsiteX4" fmla="*/ 3838362 w 3838789"/>
              <a:gd name="connsiteY4" fmla="*/ 2794945 h 5562600"/>
              <a:gd name="connsiteX5" fmla="*/ 2987135 w 3838789"/>
              <a:gd name="connsiteY5" fmla="*/ 4385306 h 5562600"/>
              <a:gd name="connsiteX6" fmla="*/ 2893719 w 3838789"/>
              <a:gd name="connsiteY6" fmla="*/ 4418815 h 5562600"/>
              <a:gd name="connsiteX7" fmla="*/ 2903879 w 3838789"/>
              <a:gd name="connsiteY7" fmla="*/ 4687303 h 5562600"/>
              <a:gd name="connsiteX8" fmla="*/ 2028582 w 3838789"/>
              <a:gd name="connsiteY8" fmla="*/ 5562600 h 5562600"/>
              <a:gd name="connsiteX9" fmla="*/ 1806364 w 3838789"/>
              <a:gd name="connsiteY9" fmla="*/ 5562600 h 5562600"/>
              <a:gd name="connsiteX10" fmla="*/ 931067 w 3838789"/>
              <a:gd name="connsiteY10" fmla="*/ 4687303 h 5562600"/>
              <a:gd name="connsiteX11" fmla="*/ 931067 w 3838789"/>
              <a:gd name="connsiteY11" fmla="*/ 4414659 h 5562600"/>
              <a:gd name="connsiteX12" fmla="*/ 830915 w 3838789"/>
              <a:gd name="connsiteY12" fmla="*/ 4354826 h 5562600"/>
              <a:gd name="connsiteX13" fmla="*/ 8 w 3838789"/>
              <a:gd name="connsiteY13" fmla="*/ 2784785 h 5562600"/>
              <a:gd name="connsiteX14" fmla="*/ 820755 w 3838789"/>
              <a:gd name="connsiteY14" fmla="*/ 1224904 h 5562600"/>
              <a:gd name="connsiteX15" fmla="*/ 920907 w 3838789"/>
              <a:gd name="connsiteY15" fmla="*/ 1154911 h 5562600"/>
              <a:gd name="connsiteX16" fmla="*/ 1400198 w 3838789"/>
              <a:gd name="connsiteY16" fmla="*/ 137160 h 5562600"/>
              <a:gd name="connsiteX17" fmla="*/ 1907964 w 3838789"/>
              <a:gd name="connsiteY17" fmla="*/ 0 h 5562600"/>
              <a:gd name="connsiteX0" fmla="*/ 1907964 w 3838939"/>
              <a:gd name="connsiteY0" fmla="*/ 0 h 5562600"/>
              <a:gd name="connsiteX1" fmla="*/ 2414662 w 3838939"/>
              <a:gd name="connsiteY1" fmla="*/ 132080 h 5562600"/>
              <a:gd name="connsiteX2" fmla="*/ 2919119 w 3838939"/>
              <a:gd name="connsiteY2" fmla="*/ 1140595 h 5562600"/>
              <a:gd name="connsiteX3" fmla="*/ 3022695 w 3838939"/>
              <a:gd name="connsiteY3" fmla="*/ 1224904 h 5562600"/>
              <a:gd name="connsiteX4" fmla="*/ 3838362 w 3838939"/>
              <a:gd name="connsiteY4" fmla="*/ 2794945 h 5562600"/>
              <a:gd name="connsiteX5" fmla="*/ 2987135 w 3838939"/>
              <a:gd name="connsiteY5" fmla="*/ 4385306 h 5562600"/>
              <a:gd name="connsiteX6" fmla="*/ 2893719 w 3838939"/>
              <a:gd name="connsiteY6" fmla="*/ 4418815 h 5562600"/>
              <a:gd name="connsiteX7" fmla="*/ 2903879 w 3838939"/>
              <a:gd name="connsiteY7" fmla="*/ 4687303 h 5562600"/>
              <a:gd name="connsiteX8" fmla="*/ 2028582 w 3838939"/>
              <a:gd name="connsiteY8" fmla="*/ 5562600 h 5562600"/>
              <a:gd name="connsiteX9" fmla="*/ 1806364 w 3838939"/>
              <a:gd name="connsiteY9" fmla="*/ 5562600 h 5562600"/>
              <a:gd name="connsiteX10" fmla="*/ 931067 w 3838939"/>
              <a:gd name="connsiteY10" fmla="*/ 4687303 h 5562600"/>
              <a:gd name="connsiteX11" fmla="*/ 931067 w 3838939"/>
              <a:gd name="connsiteY11" fmla="*/ 4414659 h 5562600"/>
              <a:gd name="connsiteX12" fmla="*/ 830915 w 3838939"/>
              <a:gd name="connsiteY12" fmla="*/ 4354826 h 5562600"/>
              <a:gd name="connsiteX13" fmla="*/ 8 w 3838939"/>
              <a:gd name="connsiteY13" fmla="*/ 2784785 h 5562600"/>
              <a:gd name="connsiteX14" fmla="*/ 820755 w 3838939"/>
              <a:gd name="connsiteY14" fmla="*/ 1224904 h 5562600"/>
              <a:gd name="connsiteX15" fmla="*/ 920907 w 3838939"/>
              <a:gd name="connsiteY15" fmla="*/ 1154911 h 5562600"/>
              <a:gd name="connsiteX16" fmla="*/ 1400198 w 3838939"/>
              <a:gd name="connsiteY16" fmla="*/ 137160 h 5562600"/>
              <a:gd name="connsiteX17" fmla="*/ 1907964 w 3838939"/>
              <a:gd name="connsiteY17" fmla="*/ 0 h 5562600"/>
              <a:gd name="connsiteX0" fmla="*/ 1907964 w 3838401"/>
              <a:gd name="connsiteY0" fmla="*/ 0 h 5562600"/>
              <a:gd name="connsiteX1" fmla="*/ 2414662 w 3838401"/>
              <a:gd name="connsiteY1" fmla="*/ 132080 h 5562600"/>
              <a:gd name="connsiteX2" fmla="*/ 2919119 w 3838401"/>
              <a:gd name="connsiteY2" fmla="*/ 1140595 h 5562600"/>
              <a:gd name="connsiteX3" fmla="*/ 3022695 w 3838401"/>
              <a:gd name="connsiteY3" fmla="*/ 1224904 h 5562600"/>
              <a:gd name="connsiteX4" fmla="*/ 3838362 w 3838401"/>
              <a:gd name="connsiteY4" fmla="*/ 2794945 h 5562600"/>
              <a:gd name="connsiteX5" fmla="*/ 2987135 w 3838401"/>
              <a:gd name="connsiteY5" fmla="*/ 4385306 h 5562600"/>
              <a:gd name="connsiteX6" fmla="*/ 2893719 w 3838401"/>
              <a:gd name="connsiteY6" fmla="*/ 4418815 h 5562600"/>
              <a:gd name="connsiteX7" fmla="*/ 2903879 w 3838401"/>
              <a:gd name="connsiteY7" fmla="*/ 4687303 h 5562600"/>
              <a:gd name="connsiteX8" fmla="*/ 2028582 w 3838401"/>
              <a:gd name="connsiteY8" fmla="*/ 5562600 h 5562600"/>
              <a:gd name="connsiteX9" fmla="*/ 1806364 w 3838401"/>
              <a:gd name="connsiteY9" fmla="*/ 5562600 h 5562600"/>
              <a:gd name="connsiteX10" fmla="*/ 931067 w 3838401"/>
              <a:gd name="connsiteY10" fmla="*/ 4687303 h 5562600"/>
              <a:gd name="connsiteX11" fmla="*/ 931067 w 3838401"/>
              <a:gd name="connsiteY11" fmla="*/ 4414659 h 5562600"/>
              <a:gd name="connsiteX12" fmla="*/ 830915 w 3838401"/>
              <a:gd name="connsiteY12" fmla="*/ 4354826 h 5562600"/>
              <a:gd name="connsiteX13" fmla="*/ 8 w 3838401"/>
              <a:gd name="connsiteY13" fmla="*/ 2784785 h 5562600"/>
              <a:gd name="connsiteX14" fmla="*/ 820755 w 3838401"/>
              <a:gd name="connsiteY14" fmla="*/ 1224904 h 5562600"/>
              <a:gd name="connsiteX15" fmla="*/ 920907 w 3838401"/>
              <a:gd name="connsiteY15" fmla="*/ 1154911 h 5562600"/>
              <a:gd name="connsiteX16" fmla="*/ 1400198 w 3838401"/>
              <a:gd name="connsiteY16" fmla="*/ 137160 h 5562600"/>
              <a:gd name="connsiteX17" fmla="*/ 1907964 w 3838401"/>
              <a:gd name="connsiteY17" fmla="*/ 0 h 5562600"/>
              <a:gd name="connsiteX0" fmla="*/ 1907964 w 3838363"/>
              <a:gd name="connsiteY0" fmla="*/ 0 h 5562600"/>
              <a:gd name="connsiteX1" fmla="*/ 2414662 w 3838363"/>
              <a:gd name="connsiteY1" fmla="*/ 132080 h 5562600"/>
              <a:gd name="connsiteX2" fmla="*/ 2919119 w 3838363"/>
              <a:gd name="connsiteY2" fmla="*/ 1140595 h 5562600"/>
              <a:gd name="connsiteX3" fmla="*/ 3022695 w 3838363"/>
              <a:gd name="connsiteY3" fmla="*/ 1224904 h 5562600"/>
              <a:gd name="connsiteX4" fmla="*/ 3838362 w 3838363"/>
              <a:gd name="connsiteY4" fmla="*/ 2794945 h 5562600"/>
              <a:gd name="connsiteX5" fmla="*/ 2987135 w 3838363"/>
              <a:gd name="connsiteY5" fmla="*/ 4385306 h 5562600"/>
              <a:gd name="connsiteX6" fmla="*/ 2893719 w 3838363"/>
              <a:gd name="connsiteY6" fmla="*/ 4418815 h 5562600"/>
              <a:gd name="connsiteX7" fmla="*/ 2903879 w 3838363"/>
              <a:gd name="connsiteY7" fmla="*/ 4687303 h 5562600"/>
              <a:gd name="connsiteX8" fmla="*/ 2028582 w 3838363"/>
              <a:gd name="connsiteY8" fmla="*/ 5562600 h 5562600"/>
              <a:gd name="connsiteX9" fmla="*/ 1806364 w 3838363"/>
              <a:gd name="connsiteY9" fmla="*/ 5562600 h 5562600"/>
              <a:gd name="connsiteX10" fmla="*/ 931067 w 3838363"/>
              <a:gd name="connsiteY10" fmla="*/ 4687303 h 5562600"/>
              <a:gd name="connsiteX11" fmla="*/ 931067 w 3838363"/>
              <a:gd name="connsiteY11" fmla="*/ 4414659 h 5562600"/>
              <a:gd name="connsiteX12" fmla="*/ 830915 w 3838363"/>
              <a:gd name="connsiteY12" fmla="*/ 4354826 h 5562600"/>
              <a:gd name="connsiteX13" fmla="*/ 8 w 3838363"/>
              <a:gd name="connsiteY13" fmla="*/ 2784785 h 5562600"/>
              <a:gd name="connsiteX14" fmla="*/ 820755 w 3838363"/>
              <a:gd name="connsiteY14" fmla="*/ 1224904 h 5562600"/>
              <a:gd name="connsiteX15" fmla="*/ 920907 w 3838363"/>
              <a:gd name="connsiteY15" fmla="*/ 1154911 h 5562600"/>
              <a:gd name="connsiteX16" fmla="*/ 1400198 w 3838363"/>
              <a:gd name="connsiteY16" fmla="*/ 137160 h 5562600"/>
              <a:gd name="connsiteX17" fmla="*/ 1907964 w 3838363"/>
              <a:gd name="connsiteY17" fmla="*/ 0 h 5562600"/>
              <a:gd name="connsiteX0" fmla="*/ 1907982 w 3838381"/>
              <a:gd name="connsiteY0" fmla="*/ 0 h 5562600"/>
              <a:gd name="connsiteX1" fmla="*/ 2414680 w 3838381"/>
              <a:gd name="connsiteY1" fmla="*/ 132080 h 5562600"/>
              <a:gd name="connsiteX2" fmla="*/ 2919137 w 3838381"/>
              <a:gd name="connsiteY2" fmla="*/ 1140595 h 5562600"/>
              <a:gd name="connsiteX3" fmla="*/ 3022713 w 3838381"/>
              <a:gd name="connsiteY3" fmla="*/ 1224904 h 5562600"/>
              <a:gd name="connsiteX4" fmla="*/ 3838380 w 3838381"/>
              <a:gd name="connsiteY4" fmla="*/ 2794945 h 5562600"/>
              <a:gd name="connsiteX5" fmla="*/ 2987153 w 3838381"/>
              <a:gd name="connsiteY5" fmla="*/ 4385306 h 5562600"/>
              <a:gd name="connsiteX6" fmla="*/ 2893737 w 3838381"/>
              <a:gd name="connsiteY6" fmla="*/ 4418815 h 5562600"/>
              <a:gd name="connsiteX7" fmla="*/ 2903897 w 3838381"/>
              <a:gd name="connsiteY7" fmla="*/ 4687303 h 5562600"/>
              <a:gd name="connsiteX8" fmla="*/ 2028600 w 3838381"/>
              <a:gd name="connsiteY8" fmla="*/ 5562600 h 5562600"/>
              <a:gd name="connsiteX9" fmla="*/ 1806382 w 3838381"/>
              <a:gd name="connsiteY9" fmla="*/ 5562600 h 5562600"/>
              <a:gd name="connsiteX10" fmla="*/ 931085 w 3838381"/>
              <a:gd name="connsiteY10" fmla="*/ 4687303 h 5562600"/>
              <a:gd name="connsiteX11" fmla="*/ 931085 w 3838381"/>
              <a:gd name="connsiteY11" fmla="*/ 4414659 h 5562600"/>
              <a:gd name="connsiteX12" fmla="*/ 830933 w 3838381"/>
              <a:gd name="connsiteY12" fmla="*/ 4354826 h 5562600"/>
              <a:gd name="connsiteX13" fmla="*/ 26 w 3838381"/>
              <a:gd name="connsiteY13" fmla="*/ 2784785 h 5562600"/>
              <a:gd name="connsiteX14" fmla="*/ 820773 w 3838381"/>
              <a:gd name="connsiteY14" fmla="*/ 1224904 h 5562600"/>
              <a:gd name="connsiteX15" fmla="*/ 920925 w 3838381"/>
              <a:gd name="connsiteY15" fmla="*/ 1154911 h 5562600"/>
              <a:gd name="connsiteX16" fmla="*/ 1400216 w 3838381"/>
              <a:gd name="connsiteY16" fmla="*/ 137160 h 5562600"/>
              <a:gd name="connsiteX17" fmla="*/ 1907982 w 3838381"/>
              <a:gd name="connsiteY17" fmla="*/ 0 h 5562600"/>
              <a:gd name="connsiteX0" fmla="*/ 1907982 w 3838381"/>
              <a:gd name="connsiteY0" fmla="*/ 0 h 5562600"/>
              <a:gd name="connsiteX1" fmla="*/ 2414680 w 3838381"/>
              <a:gd name="connsiteY1" fmla="*/ 132080 h 5562600"/>
              <a:gd name="connsiteX2" fmla="*/ 2919137 w 3838381"/>
              <a:gd name="connsiteY2" fmla="*/ 1140595 h 5562600"/>
              <a:gd name="connsiteX3" fmla="*/ 3022713 w 3838381"/>
              <a:gd name="connsiteY3" fmla="*/ 1224904 h 5562600"/>
              <a:gd name="connsiteX4" fmla="*/ 3838380 w 3838381"/>
              <a:gd name="connsiteY4" fmla="*/ 2794945 h 5562600"/>
              <a:gd name="connsiteX5" fmla="*/ 2987153 w 3838381"/>
              <a:gd name="connsiteY5" fmla="*/ 4385306 h 5562600"/>
              <a:gd name="connsiteX6" fmla="*/ 2893737 w 3838381"/>
              <a:gd name="connsiteY6" fmla="*/ 4418815 h 5562600"/>
              <a:gd name="connsiteX7" fmla="*/ 2903897 w 3838381"/>
              <a:gd name="connsiteY7" fmla="*/ 4687303 h 5562600"/>
              <a:gd name="connsiteX8" fmla="*/ 2028600 w 3838381"/>
              <a:gd name="connsiteY8" fmla="*/ 5562600 h 5562600"/>
              <a:gd name="connsiteX9" fmla="*/ 1806382 w 3838381"/>
              <a:gd name="connsiteY9" fmla="*/ 5562600 h 5562600"/>
              <a:gd name="connsiteX10" fmla="*/ 931085 w 3838381"/>
              <a:gd name="connsiteY10" fmla="*/ 4687303 h 5562600"/>
              <a:gd name="connsiteX11" fmla="*/ 931085 w 3838381"/>
              <a:gd name="connsiteY11" fmla="*/ 4434979 h 5562600"/>
              <a:gd name="connsiteX12" fmla="*/ 830933 w 3838381"/>
              <a:gd name="connsiteY12" fmla="*/ 4354826 h 5562600"/>
              <a:gd name="connsiteX13" fmla="*/ 26 w 3838381"/>
              <a:gd name="connsiteY13" fmla="*/ 2784785 h 5562600"/>
              <a:gd name="connsiteX14" fmla="*/ 820773 w 3838381"/>
              <a:gd name="connsiteY14" fmla="*/ 1224904 h 5562600"/>
              <a:gd name="connsiteX15" fmla="*/ 920925 w 3838381"/>
              <a:gd name="connsiteY15" fmla="*/ 1154911 h 5562600"/>
              <a:gd name="connsiteX16" fmla="*/ 1400216 w 3838381"/>
              <a:gd name="connsiteY16" fmla="*/ 137160 h 5562600"/>
              <a:gd name="connsiteX17" fmla="*/ 1907982 w 3838381"/>
              <a:gd name="connsiteY17" fmla="*/ 0 h 5562600"/>
              <a:gd name="connsiteX0" fmla="*/ 1907958 w 3838357"/>
              <a:gd name="connsiteY0" fmla="*/ 0 h 5562600"/>
              <a:gd name="connsiteX1" fmla="*/ 2414656 w 3838357"/>
              <a:gd name="connsiteY1" fmla="*/ 132080 h 5562600"/>
              <a:gd name="connsiteX2" fmla="*/ 2919113 w 3838357"/>
              <a:gd name="connsiteY2" fmla="*/ 1140595 h 5562600"/>
              <a:gd name="connsiteX3" fmla="*/ 3022689 w 3838357"/>
              <a:gd name="connsiteY3" fmla="*/ 1224904 h 5562600"/>
              <a:gd name="connsiteX4" fmla="*/ 3838356 w 3838357"/>
              <a:gd name="connsiteY4" fmla="*/ 2794945 h 5562600"/>
              <a:gd name="connsiteX5" fmla="*/ 2987129 w 3838357"/>
              <a:gd name="connsiteY5" fmla="*/ 4385306 h 5562600"/>
              <a:gd name="connsiteX6" fmla="*/ 2893713 w 3838357"/>
              <a:gd name="connsiteY6" fmla="*/ 4418815 h 5562600"/>
              <a:gd name="connsiteX7" fmla="*/ 2903873 w 3838357"/>
              <a:gd name="connsiteY7" fmla="*/ 4687303 h 5562600"/>
              <a:gd name="connsiteX8" fmla="*/ 2028576 w 3838357"/>
              <a:gd name="connsiteY8" fmla="*/ 5562600 h 5562600"/>
              <a:gd name="connsiteX9" fmla="*/ 1806358 w 3838357"/>
              <a:gd name="connsiteY9" fmla="*/ 5562600 h 5562600"/>
              <a:gd name="connsiteX10" fmla="*/ 931061 w 3838357"/>
              <a:gd name="connsiteY10" fmla="*/ 4687303 h 5562600"/>
              <a:gd name="connsiteX11" fmla="*/ 931061 w 3838357"/>
              <a:gd name="connsiteY11" fmla="*/ 4434979 h 5562600"/>
              <a:gd name="connsiteX12" fmla="*/ 815669 w 3838357"/>
              <a:gd name="connsiteY12" fmla="*/ 4364986 h 5562600"/>
              <a:gd name="connsiteX13" fmla="*/ 2 w 3838357"/>
              <a:gd name="connsiteY13" fmla="*/ 2784785 h 5562600"/>
              <a:gd name="connsiteX14" fmla="*/ 820749 w 3838357"/>
              <a:gd name="connsiteY14" fmla="*/ 1224904 h 5562600"/>
              <a:gd name="connsiteX15" fmla="*/ 920901 w 3838357"/>
              <a:gd name="connsiteY15" fmla="*/ 1154911 h 5562600"/>
              <a:gd name="connsiteX16" fmla="*/ 1400192 w 3838357"/>
              <a:gd name="connsiteY16" fmla="*/ 137160 h 5562600"/>
              <a:gd name="connsiteX17" fmla="*/ 1907958 w 3838357"/>
              <a:gd name="connsiteY17" fmla="*/ 0 h 5562600"/>
              <a:gd name="connsiteX0" fmla="*/ 1907958 w 3838357"/>
              <a:gd name="connsiteY0" fmla="*/ 0 h 5562600"/>
              <a:gd name="connsiteX1" fmla="*/ 2414656 w 3838357"/>
              <a:gd name="connsiteY1" fmla="*/ 132080 h 5562600"/>
              <a:gd name="connsiteX2" fmla="*/ 2919113 w 3838357"/>
              <a:gd name="connsiteY2" fmla="*/ 1140595 h 5562600"/>
              <a:gd name="connsiteX3" fmla="*/ 3022689 w 3838357"/>
              <a:gd name="connsiteY3" fmla="*/ 1224904 h 5562600"/>
              <a:gd name="connsiteX4" fmla="*/ 3838356 w 3838357"/>
              <a:gd name="connsiteY4" fmla="*/ 2794945 h 5562600"/>
              <a:gd name="connsiteX5" fmla="*/ 2987129 w 3838357"/>
              <a:gd name="connsiteY5" fmla="*/ 4385306 h 5562600"/>
              <a:gd name="connsiteX6" fmla="*/ 2893713 w 3838357"/>
              <a:gd name="connsiteY6" fmla="*/ 4418815 h 5562600"/>
              <a:gd name="connsiteX7" fmla="*/ 2903873 w 3838357"/>
              <a:gd name="connsiteY7" fmla="*/ 4687303 h 5562600"/>
              <a:gd name="connsiteX8" fmla="*/ 2028576 w 3838357"/>
              <a:gd name="connsiteY8" fmla="*/ 5562600 h 5562600"/>
              <a:gd name="connsiteX9" fmla="*/ 1806358 w 3838357"/>
              <a:gd name="connsiteY9" fmla="*/ 5562600 h 5562600"/>
              <a:gd name="connsiteX10" fmla="*/ 931061 w 3838357"/>
              <a:gd name="connsiteY10" fmla="*/ 4687303 h 5562600"/>
              <a:gd name="connsiteX11" fmla="*/ 931061 w 3838357"/>
              <a:gd name="connsiteY11" fmla="*/ 4434979 h 5562600"/>
              <a:gd name="connsiteX12" fmla="*/ 815669 w 3838357"/>
              <a:gd name="connsiteY12" fmla="*/ 4364986 h 5562600"/>
              <a:gd name="connsiteX13" fmla="*/ 2 w 3838357"/>
              <a:gd name="connsiteY13" fmla="*/ 2784785 h 5562600"/>
              <a:gd name="connsiteX14" fmla="*/ 820749 w 3838357"/>
              <a:gd name="connsiteY14" fmla="*/ 1224904 h 5562600"/>
              <a:gd name="connsiteX15" fmla="*/ 920901 w 3838357"/>
              <a:gd name="connsiteY15" fmla="*/ 1154911 h 5562600"/>
              <a:gd name="connsiteX16" fmla="*/ 1400192 w 3838357"/>
              <a:gd name="connsiteY16" fmla="*/ 137160 h 5562600"/>
              <a:gd name="connsiteX17" fmla="*/ 1907958 w 3838357"/>
              <a:gd name="connsiteY17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904725 w 3839209"/>
              <a:gd name="connsiteY7" fmla="*/ 4687303 h 5562600"/>
              <a:gd name="connsiteX8" fmla="*/ 2029428 w 3839209"/>
              <a:gd name="connsiteY8" fmla="*/ 5562600 h 5562600"/>
              <a:gd name="connsiteX9" fmla="*/ 1807210 w 3839209"/>
              <a:gd name="connsiteY9" fmla="*/ 5562600 h 5562600"/>
              <a:gd name="connsiteX10" fmla="*/ 931913 w 3839209"/>
              <a:gd name="connsiteY10" fmla="*/ 4687303 h 5562600"/>
              <a:gd name="connsiteX11" fmla="*/ 931913 w 3839209"/>
              <a:gd name="connsiteY11" fmla="*/ 4434979 h 5562600"/>
              <a:gd name="connsiteX12" fmla="*/ 816521 w 3839209"/>
              <a:gd name="connsiteY12" fmla="*/ 4364986 h 5562600"/>
              <a:gd name="connsiteX13" fmla="*/ 854 w 3839209"/>
              <a:gd name="connsiteY13" fmla="*/ 2784785 h 5562600"/>
              <a:gd name="connsiteX14" fmla="*/ 821601 w 3839209"/>
              <a:gd name="connsiteY14" fmla="*/ 1224904 h 5562600"/>
              <a:gd name="connsiteX15" fmla="*/ 921753 w 3839209"/>
              <a:gd name="connsiteY15" fmla="*/ 1154911 h 5562600"/>
              <a:gd name="connsiteX16" fmla="*/ 1401044 w 3839209"/>
              <a:gd name="connsiteY16" fmla="*/ 137160 h 5562600"/>
              <a:gd name="connsiteX17" fmla="*/ 1908810 w 3839209"/>
              <a:gd name="connsiteY17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687303 h 5562600"/>
              <a:gd name="connsiteX10" fmla="*/ 931913 w 3839209"/>
              <a:gd name="connsiteY10" fmla="*/ 4434979 h 5562600"/>
              <a:gd name="connsiteX11" fmla="*/ 816521 w 3839209"/>
              <a:gd name="connsiteY11" fmla="*/ 4364986 h 5562600"/>
              <a:gd name="connsiteX12" fmla="*/ 854 w 3839209"/>
              <a:gd name="connsiteY12" fmla="*/ 2784785 h 5562600"/>
              <a:gd name="connsiteX13" fmla="*/ 821601 w 3839209"/>
              <a:gd name="connsiteY13" fmla="*/ 1224904 h 5562600"/>
              <a:gd name="connsiteX14" fmla="*/ 921753 w 3839209"/>
              <a:gd name="connsiteY14" fmla="*/ 1154911 h 5562600"/>
              <a:gd name="connsiteX15" fmla="*/ 1401044 w 3839209"/>
              <a:gd name="connsiteY15" fmla="*/ 137160 h 5562600"/>
              <a:gd name="connsiteX16" fmla="*/ 1908810 w 3839209"/>
              <a:gd name="connsiteY16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931913 w 3839209"/>
              <a:gd name="connsiteY8" fmla="*/ 4434979 h 5566760"/>
              <a:gd name="connsiteX9" fmla="*/ 816521 w 3839209"/>
              <a:gd name="connsiteY9" fmla="*/ 4364986 h 5566760"/>
              <a:gd name="connsiteX10" fmla="*/ 854 w 3839209"/>
              <a:gd name="connsiteY10" fmla="*/ 2784785 h 5566760"/>
              <a:gd name="connsiteX11" fmla="*/ 821601 w 3839209"/>
              <a:gd name="connsiteY11" fmla="*/ 1224904 h 5566760"/>
              <a:gd name="connsiteX12" fmla="*/ 921753 w 3839209"/>
              <a:gd name="connsiteY12" fmla="*/ 1154911 h 5566760"/>
              <a:gd name="connsiteX13" fmla="*/ 1401044 w 3839209"/>
              <a:gd name="connsiteY13" fmla="*/ 137160 h 5566760"/>
              <a:gd name="connsiteX14" fmla="*/ 1908810 w 3839209"/>
              <a:gd name="connsiteY14" fmla="*/ 0 h 5566760"/>
              <a:gd name="connsiteX0" fmla="*/ 1908810 w 3839209"/>
              <a:gd name="connsiteY0" fmla="*/ 0 h 5576884"/>
              <a:gd name="connsiteX1" fmla="*/ 2415508 w 3839209"/>
              <a:gd name="connsiteY1" fmla="*/ 132080 h 5576884"/>
              <a:gd name="connsiteX2" fmla="*/ 2919965 w 3839209"/>
              <a:gd name="connsiteY2" fmla="*/ 1140595 h 5576884"/>
              <a:gd name="connsiteX3" fmla="*/ 3023541 w 3839209"/>
              <a:gd name="connsiteY3" fmla="*/ 1224904 h 5576884"/>
              <a:gd name="connsiteX4" fmla="*/ 3839208 w 3839209"/>
              <a:gd name="connsiteY4" fmla="*/ 2794945 h 5576884"/>
              <a:gd name="connsiteX5" fmla="*/ 2987981 w 3839209"/>
              <a:gd name="connsiteY5" fmla="*/ 4385306 h 5576884"/>
              <a:gd name="connsiteX6" fmla="*/ 2894565 w 3839209"/>
              <a:gd name="connsiteY6" fmla="*/ 4418815 h 5576884"/>
              <a:gd name="connsiteX7" fmla="*/ 1917668 w 3839209"/>
              <a:gd name="connsiteY7" fmla="*/ 5572760 h 5576884"/>
              <a:gd name="connsiteX8" fmla="*/ 931913 w 3839209"/>
              <a:gd name="connsiteY8" fmla="*/ 4434979 h 5576884"/>
              <a:gd name="connsiteX9" fmla="*/ 816521 w 3839209"/>
              <a:gd name="connsiteY9" fmla="*/ 4364986 h 5576884"/>
              <a:gd name="connsiteX10" fmla="*/ 854 w 3839209"/>
              <a:gd name="connsiteY10" fmla="*/ 2784785 h 5576884"/>
              <a:gd name="connsiteX11" fmla="*/ 821601 w 3839209"/>
              <a:gd name="connsiteY11" fmla="*/ 1224904 h 5576884"/>
              <a:gd name="connsiteX12" fmla="*/ 921753 w 3839209"/>
              <a:gd name="connsiteY12" fmla="*/ 1154911 h 5576884"/>
              <a:gd name="connsiteX13" fmla="*/ 1401044 w 3839209"/>
              <a:gd name="connsiteY13" fmla="*/ 137160 h 5576884"/>
              <a:gd name="connsiteX14" fmla="*/ 1908810 w 3839209"/>
              <a:gd name="connsiteY14" fmla="*/ 0 h 5576884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188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188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74245 w 3839209"/>
              <a:gd name="connsiteY6" fmla="*/ 44442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908810 w 3839209"/>
              <a:gd name="connsiteY13" fmla="*/ 0 h 5572971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4 h 5573015"/>
              <a:gd name="connsiteX1" fmla="*/ 2919965 w 3839209"/>
              <a:gd name="connsiteY1" fmla="*/ 1140639 h 5573015"/>
              <a:gd name="connsiteX2" fmla="*/ 3023541 w 3839209"/>
              <a:gd name="connsiteY2" fmla="*/ 1224948 h 5573015"/>
              <a:gd name="connsiteX3" fmla="*/ 3839208 w 3839209"/>
              <a:gd name="connsiteY3" fmla="*/ 2794989 h 5573015"/>
              <a:gd name="connsiteX4" fmla="*/ 2987981 w 3839209"/>
              <a:gd name="connsiteY4" fmla="*/ 4385350 h 5573015"/>
              <a:gd name="connsiteX5" fmla="*/ 2894565 w 3839209"/>
              <a:gd name="connsiteY5" fmla="*/ 4439179 h 5573015"/>
              <a:gd name="connsiteX6" fmla="*/ 1917668 w 3839209"/>
              <a:gd name="connsiteY6" fmla="*/ 5572804 h 5573015"/>
              <a:gd name="connsiteX7" fmla="*/ 931913 w 3839209"/>
              <a:gd name="connsiteY7" fmla="*/ 4435023 h 5573015"/>
              <a:gd name="connsiteX8" fmla="*/ 816521 w 3839209"/>
              <a:gd name="connsiteY8" fmla="*/ 4365030 h 5573015"/>
              <a:gd name="connsiteX9" fmla="*/ 854 w 3839209"/>
              <a:gd name="connsiteY9" fmla="*/ 2784829 h 5573015"/>
              <a:gd name="connsiteX10" fmla="*/ 821601 w 3839209"/>
              <a:gd name="connsiteY10" fmla="*/ 1224948 h 5573015"/>
              <a:gd name="connsiteX11" fmla="*/ 921753 w 3839209"/>
              <a:gd name="connsiteY11" fmla="*/ 1154955 h 5573015"/>
              <a:gd name="connsiteX12" fmla="*/ 1908810 w 3839209"/>
              <a:gd name="connsiteY12" fmla="*/ 44 h 5573015"/>
              <a:gd name="connsiteX0" fmla="*/ 1908810 w 3839209"/>
              <a:gd name="connsiteY0" fmla="*/ 47 h 5573018"/>
              <a:gd name="connsiteX1" fmla="*/ 2919965 w 3839209"/>
              <a:gd name="connsiteY1" fmla="*/ 1140642 h 5573018"/>
              <a:gd name="connsiteX2" fmla="*/ 3023541 w 3839209"/>
              <a:gd name="connsiteY2" fmla="*/ 1224951 h 5573018"/>
              <a:gd name="connsiteX3" fmla="*/ 3839208 w 3839209"/>
              <a:gd name="connsiteY3" fmla="*/ 2794992 h 5573018"/>
              <a:gd name="connsiteX4" fmla="*/ 2987981 w 3839209"/>
              <a:gd name="connsiteY4" fmla="*/ 4385353 h 5573018"/>
              <a:gd name="connsiteX5" fmla="*/ 2894565 w 3839209"/>
              <a:gd name="connsiteY5" fmla="*/ 4439182 h 5573018"/>
              <a:gd name="connsiteX6" fmla="*/ 1917668 w 3839209"/>
              <a:gd name="connsiteY6" fmla="*/ 5572807 h 5573018"/>
              <a:gd name="connsiteX7" fmla="*/ 931913 w 3839209"/>
              <a:gd name="connsiteY7" fmla="*/ 4435026 h 5573018"/>
              <a:gd name="connsiteX8" fmla="*/ 816521 w 3839209"/>
              <a:gd name="connsiteY8" fmla="*/ 4365033 h 5573018"/>
              <a:gd name="connsiteX9" fmla="*/ 854 w 3839209"/>
              <a:gd name="connsiteY9" fmla="*/ 2784832 h 5573018"/>
              <a:gd name="connsiteX10" fmla="*/ 821601 w 3839209"/>
              <a:gd name="connsiteY10" fmla="*/ 1224951 h 5573018"/>
              <a:gd name="connsiteX11" fmla="*/ 921753 w 3839209"/>
              <a:gd name="connsiteY11" fmla="*/ 1154958 h 5573018"/>
              <a:gd name="connsiteX12" fmla="*/ 1908810 w 3839209"/>
              <a:gd name="connsiteY12" fmla="*/ 47 h 557301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8 h 5573039"/>
              <a:gd name="connsiteX1" fmla="*/ 2919965 w 3839209"/>
              <a:gd name="connsiteY1" fmla="*/ 1140663 h 5573039"/>
              <a:gd name="connsiteX2" fmla="*/ 3023541 w 3839209"/>
              <a:gd name="connsiteY2" fmla="*/ 1224972 h 5573039"/>
              <a:gd name="connsiteX3" fmla="*/ 3839208 w 3839209"/>
              <a:gd name="connsiteY3" fmla="*/ 2795013 h 5573039"/>
              <a:gd name="connsiteX4" fmla="*/ 2987981 w 3839209"/>
              <a:gd name="connsiteY4" fmla="*/ 4385374 h 5573039"/>
              <a:gd name="connsiteX5" fmla="*/ 2894565 w 3839209"/>
              <a:gd name="connsiteY5" fmla="*/ 4439203 h 5573039"/>
              <a:gd name="connsiteX6" fmla="*/ 1917668 w 3839209"/>
              <a:gd name="connsiteY6" fmla="*/ 5572828 h 5573039"/>
              <a:gd name="connsiteX7" fmla="*/ 931913 w 3839209"/>
              <a:gd name="connsiteY7" fmla="*/ 4435047 h 5573039"/>
              <a:gd name="connsiteX8" fmla="*/ 816521 w 3839209"/>
              <a:gd name="connsiteY8" fmla="*/ 4365054 h 5573039"/>
              <a:gd name="connsiteX9" fmla="*/ 854 w 3839209"/>
              <a:gd name="connsiteY9" fmla="*/ 2784853 h 5573039"/>
              <a:gd name="connsiteX10" fmla="*/ 821601 w 3839209"/>
              <a:gd name="connsiteY10" fmla="*/ 1224972 h 5573039"/>
              <a:gd name="connsiteX11" fmla="*/ 921753 w 3839209"/>
              <a:gd name="connsiteY11" fmla="*/ 1154979 h 5573039"/>
              <a:gd name="connsiteX12" fmla="*/ 1908810 w 3839209"/>
              <a:gd name="connsiteY12" fmla="*/ 68 h 5573039"/>
              <a:gd name="connsiteX0" fmla="*/ 1908810 w 3839209"/>
              <a:gd name="connsiteY0" fmla="*/ 68 h 5573039"/>
              <a:gd name="connsiteX1" fmla="*/ 2919965 w 3839209"/>
              <a:gd name="connsiteY1" fmla="*/ 1140663 h 5573039"/>
              <a:gd name="connsiteX2" fmla="*/ 3023541 w 3839209"/>
              <a:gd name="connsiteY2" fmla="*/ 1224972 h 5573039"/>
              <a:gd name="connsiteX3" fmla="*/ 3839208 w 3839209"/>
              <a:gd name="connsiteY3" fmla="*/ 2795013 h 5573039"/>
              <a:gd name="connsiteX4" fmla="*/ 2987981 w 3839209"/>
              <a:gd name="connsiteY4" fmla="*/ 4385374 h 5573039"/>
              <a:gd name="connsiteX5" fmla="*/ 2894565 w 3839209"/>
              <a:gd name="connsiteY5" fmla="*/ 4439203 h 5573039"/>
              <a:gd name="connsiteX6" fmla="*/ 1917668 w 3839209"/>
              <a:gd name="connsiteY6" fmla="*/ 5572828 h 5573039"/>
              <a:gd name="connsiteX7" fmla="*/ 931913 w 3839209"/>
              <a:gd name="connsiteY7" fmla="*/ 4435047 h 5573039"/>
              <a:gd name="connsiteX8" fmla="*/ 816521 w 3839209"/>
              <a:gd name="connsiteY8" fmla="*/ 4365054 h 5573039"/>
              <a:gd name="connsiteX9" fmla="*/ 854 w 3839209"/>
              <a:gd name="connsiteY9" fmla="*/ 2784853 h 5573039"/>
              <a:gd name="connsiteX10" fmla="*/ 821601 w 3839209"/>
              <a:gd name="connsiteY10" fmla="*/ 1224972 h 5573039"/>
              <a:gd name="connsiteX11" fmla="*/ 921753 w 3839209"/>
              <a:gd name="connsiteY11" fmla="*/ 1154979 h 5573039"/>
              <a:gd name="connsiteX12" fmla="*/ 1908810 w 3839209"/>
              <a:gd name="connsiteY12" fmla="*/ 68 h 557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39209" h="5573039">
                <a:moveTo>
                  <a:pt x="1908810" y="68"/>
                </a:moveTo>
                <a:cubicBezTo>
                  <a:pt x="2744765" y="-7398"/>
                  <a:pt x="2561457" y="596152"/>
                  <a:pt x="2919965" y="1140663"/>
                </a:cubicBezTo>
                <a:lnTo>
                  <a:pt x="3023541" y="1224972"/>
                </a:lnTo>
                <a:cubicBezTo>
                  <a:pt x="3534046" y="1564130"/>
                  <a:pt x="3840055" y="2197159"/>
                  <a:pt x="3839208" y="2795013"/>
                </a:cubicBezTo>
                <a:cubicBezTo>
                  <a:pt x="3838361" y="3392867"/>
                  <a:pt x="3503566" y="4112257"/>
                  <a:pt x="2987981" y="4385374"/>
                </a:cubicBezTo>
                <a:lnTo>
                  <a:pt x="2894565" y="4439203"/>
                </a:lnTo>
                <a:cubicBezTo>
                  <a:pt x="2626506" y="5089705"/>
                  <a:pt x="2653087" y="5567486"/>
                  <a:pt x="1917668" y="5572828"/>
                </a:cubicBezTo>
                <a:cubicBezTo>
                  <a:pt x="1213163" y="5584728"/>
                  <a:pt x="1240178" y="5093707"/>
                  <a:pt x="931913" y="4435047"/>
                </a:cubicBezTo>
                <a:lnTo>
                  <a:pt x="816521" y="4365054"/>
                </a:lnTo>
                <a:cubicBezTo>
                  <a:pt x="214577" y="3883657"/>
                  <a:pt x="20327" y="3425040"/>
                  <a:pt x="854" y="2784853"/>
                </a:cubicBezTo>
                <a:cubicBezTo>
                  <a:pt x="-18619" y="2144666"/>
                  <a:pt x="295857" y="1564130"/>
                  <a:pt x="821601" y="1224972"/>
                </a:cubicBezTo>
                <a:lnTo>
                  <a:pt x="921753" y="1154979"/>
                </a:lnTo>
                <a:cubicBezTo>
                  <a:pt x="1209634" y="661268"/>
                  <a:pt x="1040091" y="33380"/>
                  <a:pt x="1908810" y="68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sz="1463" kern="0" dirty="0">
              <a:noFill/>
              <a:latin typeface="Calibri" panose="020F0502020204030204"/>
            </a:endParaRPr>
          </a:p>
        </p:txBody>
      </p:sp>
      <p:sp>
        <p:nvSpPr>
          <p:cNvPr id="4" name="FONDO 1">
            <a:extLst>
              <a:ext uri="{FF2B5EF4-FFF2-40B4-BE49-F238E27FC236}">
                <a16:creationId xmlns:a16="http://schemas.microsoft.com/office/drawing/2014/main" id="{DD263582-ACD3-6399-265E-2DF4E0E63DDB}"/>
              </a:ext>
            </a:extLst>
          </p:cNvPr>
          <p:cNvSpPr/>
          <p:nvPr/>
        </p:nvSpPr>
        <p:spPr>
          <a:xfrm>
            <a:off x="302934" y="556360"/>
            <a:ext cx="1511252" cy="2193750"/>
          </a:xfrm>
          <a:custGeom>
            <a:avLst/>
            <a:gdLst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946299 w 3838354"/>
              <a:gd name="connsiteY17" fmla="*/ 875297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415430 w 3838354"/>
              <a:gd name="connsiteY18" fmla="*/ 121920 h 5547360"/>
              <a:gd name="connsiteX19" fmla="*/ 1821596 w 3838354"/>
              <a:gd name="connsiteY19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032659 w 3838354"/>
              <a:gd name="connsiteY17" fmla="*/ 870217 h 5547360"/>
              <a:gd name="connsiteX18" fmla="*/ 1415430 w 3838354"/>
              <a:gd name="connsiteY18" fmla="*/ 121920 h 5547360"/>
              <a:gd name="connsiteX19" fmla="*/ 1821596 w 3838354"/>
              <a:gd name="connsiteY19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4983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596 w 3838354"/>
              <a:gd name="connsiteY0" fmla="*/ 0 h 5547360"/>
              <a:gd name="connsiteX1" fmla="*/ 2043814 w 3838354"/>
              <a:gd name="connsiteY1" fmla="*/ 0 h 5547360"/>
              <a:gd name="connsiteX2" fmla="*/ 2919111 w 3838354"/>
              <a:gd name="connsiteY2" fmla="*/ 875297 h 5547360"/>
              <a:gd name="connsiteX3" fmla="*/ 2919111 w 3838354"/>
              <a:gd name="connsiteY3" fmla="*/ 1165995 h 5547360"/>
              <a:gd name="connsiteX4" fmla="*/ 2992207 w 3838354"/>
              <a:gd name="connsiteY4" fmla="*/ 1209664 h 5547360"/>
              <a:gd name="connsiteX5" fmla="*/ 3838354 w 3838354"/>
              <a:gd name="connsiteY5" fmla="*/ 2774625 h 5547360"/>
              <a:gd name="connsiteX6" fmla="*/ 2992207 w 3838354"/>
              <a:gd name="connsiteY6" fmla="*/ 4339586 h 5547360"/>
              <a:gd name="connsiteX7" fmla="*/ 2919111 w 3838354"/>
              <a:gd name="connsiteY7" fmla="*/ 4383255 h 5547360"/>
              <a:gd name="connsiteX8" fmla="*/ 2919111 w 3838354"/>
              <a:gd name="connsiteY8" fmla="*/ 4672063 h 5547360"/>
              <a:gd name="connsiteX9" fmla="*/ 2043814 w 3838354"/>
              <a:gd name="connsiteY9" fmla="*/ 5547360 h 5547360"/>
              <a:gd name="connsiteX10" fmla="*/ 1821596 w 3838354"/>
              <a:gd name="connsiteY10" fmla="*/ 5547360 h 5547360"/>
              <a:gd name="connsiteX11" fmla="*/ 946299 w 3838354"/>
              <a:gd name="connsiteY11" fmla="*/ 4672063 h 5547360"/>
              <a:gd name="connsiteX12" fmla="*/ 946299 w 3838354"/>
              <a:gd name="connsiteY12" fmla="*/ 4399419 h 5547360"/>
              <a:gd name="connsiteX13" fmla="*/ 846147 w 3838354"/>
              <a:gd name="connsiteY13" fmla="*/ 4339586 h 5547360"/>
              <a:gd name="connsiteX14" fmla="*/ 0 w 3838354"/>
              <a:gd name="connsiteY14" fmla="*/ 2774625 h 5547360"/>
              <a:gd name="connsiteX15" fmla="*/ 846147 w 3838354"/>
              <a:gd name="connsiteY15" fmla="*/ 1209664 h 5547360"/>
              <a:gd name="connsiteX16" fmla="*/ 946299 w 3838354"/>
              <a:gd name="connsiteY16" fmla="*/ 1139671 h 5547360"/>
              <a:gd name="connsiteX17" fmla="*/ 1415430 w 3838354"/>
              <a:gd name="connsiteY17" fmla="*/ 121920 h 5547360"/>
              <a:gd name="connsiteX18" fmla="*/ 1821596 w 3838354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875297 h 5547360"/>
              <a:gd name="connsiteX3" fmla="*/ 2919117 w 3838360"/>
              <a:gd name="connsiteY3" fmla="*/ 1165995 h 5547360"/>
              <a:gd name="connsiteX4" fmla="*/ 2992213 w 3838360"/>
              <a:gd name="connsiteY4" fmla="*/ 1209664 h 5547360"/>
              <a:gd name="connsiteX5" fmla="*/ 3838360 w 3838360"/>
              <a:gd name="connsiteY5" fmla="*/ 2774625 h 5547360"/>
              <a:gd name="connsiteX6" fmla="*/ 2992213 w 3838360"/>
              <a:gd name="connsiteY6" fmla="*/ 4339586 h 5547360"/>
              <a:gd name="connsiteX7" fmla="*/ 2919117 w 3838360"/>
              <a:gd name="connsiteY7" fmla="*/ 4383255 h 5547360"/>
              <a:gd name="connsiteX8" fmla="*/ 2919117 w 3838360"/>
              <a:gd name="connsiteY8" fmla="*/ 4672063 h 5547360"/>
              <a:gd name="connsiteX9" fmla="*/ 2043820 w 3838360"/>
              <a:gd name="connsiteY9" fmla="*/ 5547360 h 5547360"/>
              <a:gd name="connsiteX10" fmla="*/ 1821602 w 3838360"/>
              <a:gd name="connsiteY10" fmla="*/ 5547360 h 5547360"/>
              <a:gd name="connsiteX11" fmla="*/ 946305 w 3838360"/>
              <a:gd name="connsiteY11" fmla="*/ 4672063 h 5547360"/>
              <a:gd name="connsiteX12" fmla="*/ 946305 w 3838360"/>
              <a:gd name="connsiteY12" fmla="*/ 4399419 h 5547360"/>
              <a:gd name="connsiteX13" fmla="*/ 846153 w 3838360"/>
              <a:gd name="connsiteY13" fmla="*/ 4339586 h 5547360"/>
              <a:gd name="connsiteX14" fmla="*/ 6 w 3838360"/>
              <a:gd name="connsiteY14" fmla="*/ 2774625 h 5547360"/>
              <a:gd name="connsiteX15" fmla="*/ 835993 w 3838360"/>
              <a:gd name="connsiteY15" fmla="*/ 1209664 h 5547360"/>
              <a:gd name="connsiteX16" fmla="*/ 946305 w 3838360"/>
              <a:gd name="connsiteY16" fmla="*/ 1139671 h 5547360"/>
              <a:gd name="connsiteX17" fmla="*/ 1415436 w 3838360"/>
              <a:gd name="connsiteY17" fmla="*/ 121920 h 5547360"/>
              <a:gd name="connsiteX18" fmla="*/ 1821602 w 3838360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875297 h 5547360"/>
              <a:gd name="connsiteX3" fmla="*/ 2919117 w 3838360"/>
              <a:gd name="connsiteY3" fmla="*/ 1165995 h 5547360"/>
              <a:gd name="connsiteX4" fmla="*/ 2992213 w 3838360"/>
              <a:gd name="connsiteY4" fmla="*/ 1209664 h 5547360"/>
              <a:gd name="connsiteX5" fmla="*/ 3838360 w 3838360"/>
              <a:gd name="connsiteY5" fmla="*/ 2774625 h 5547360"/>
              <a:gd name="connsiteX6" fmla="*/ 2992213 w 3838360"/>
              <a:gd name="connsiteY6" fmla="*/ 4339586 h 5547360"/>
              <a:gd name="connsiteX7" fmla="*/ 2919117 w 3838360"/>
              <a:gd name="connsiteY7" fmla="*/ 4383255 h 5547360"/>
              <a:gd name="connsiteX8" fmla="*/ 2919117 w 3838360"/>
              <a:gd name="connsiteY8" fmla="*/ 4672063 h 5547360"/>
              <a:gd name="connsiteX9" fmla="*/ 2043820 w 3838360"/>
              <a:gd name="connsiteY9" fmla="*/ 5547360 h 5547360"/>
              <a:gd name="connsiteX10" fmla="*/ 1821602 w 3838360"/>
              <a:gd name="connsiteY10" fmla="*/ 5547360 h 5547360"/>
              <a:gd name="connsiteX11" fmla="*/ 946305 w 3838360"/>
              <a:gd name="connsiteY11" fmla="*/ 4672063 h 5547360"/>
              <a:gd name="connsiteX12" fmla="*/ 946305 w 3838360"/>
              <a:gd name="connsiteY12" fmla="*/ 4399419 h 5547360"/>
              <a:gd name="connsiteX13" fmla="*/ 846153 w 3838360"/>
              <a:gd name="connsiteY13" fmla="*/ 4339586 h 5547360"/>
              <a:gd name="connsiteX14" fmla="*/ 6 w 3838360"/>
              <a:gd name="connsiteY14" fmla="*/ 2774625 h 5547360"/>
              <a:gd name="connsiteX15" fmla="*/ 835993 w 3838360"/>
              <a:gd name="connsiteY15" fmla="*/ 1209664 h 5547360"/>
              <a:gd name="connsiteX16" fmla="*/ 946305 w 3838360"/>
              <a:gd name="connsiteY16" fmla="*/ 1139671 h 5547360"/>
              <a:gd name="connsiteX17" fmla="*/ 1415436 w 3838360"/>
              <a:gd name="connsiteY17" fmla="*/ 121920 h 5547360"/>
              <a:gd name="connsiteX18" fmla="*/ 1821602 w 3838360"/>
              <a:gd name="connsiteY18" fmla="*/ 0 h 5547360"/>
              <a:gd name="connsiteX0" fmla="*/ 1821602 w 3838360"/>
              <a:gd name="connsiteY0" fmla="*/ 0 h 5547360"/>
              <a:gd name="connsiteX1" fmla="*/ 2043820 w 3838360"/>
              <a:gd name="connsiteY1" fmla="*/ 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0 h 5547360"/>
              <a:gd name="connsiteX1" fmla="*/ 2429900 w 3838360"/>
              <a:gd name="connsiteY1" fmla="*/ 11684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0 h 5547360"/>
              <a:gd name="connsiteX1" fmla="*/ 2429900 w 3838360"/>
              <a:gd name="connsiteY1" fmla="*/ 116840 h 5547360"/>
              <a:gd name="connsiteX2" fmla="*/ 2919117 w 3838360"/>
              <a:gd name="connsiteY2" fmla="*/ 1165995 h 5547360"/>
              <a:gd name="connsiteX3" fmla="*/ 2992213 w 3838360"/>
              <a:gd name="connsiteY3" fmla="*/ 1209664 h 5547360"/>
              <a:gd name="connsiteX4" fmla="*/ 3838360 w 3838360"/>
              <a:gd name="connsiteY4" fmla="*/ 2774625 h 5547360"/>
              <a:gd name="connsiteX5" fmla="*/ 2992213 w 3838360"/>
              <a:gd name="connsiteY5" fmla="*/ 4339586 h 5547360"/>
              <a:gd name="connsiteX6" fmla="*/ 2919117 w 3838360"/>
              <a:gd name="connsiteY6" fmla="*/ 4383255 h 5547360"/>
              <a:gd name="connsiteX7" fmla="*/ 2919117 w 3838360"/>
              <a:gd name="connsiteY7" fmla="*/ 4672063 h 5547360"/>
              <a:gd name="connsiteX8" fmla="*/ 2043820 w 3838360"/>
              <a:gd name="connsiteY8" fmla="*/ 5547360 h 5547360"/>
              <a:gd name="connsiteX9" fmla="*/ 1821602 w 3838360"/>
              <a:gd name="connsiteY9" fmla="*/ 5547360 h 5547360"/>
              <a:gd name="connsiteX10" fmla="*/ 946305 w 3838360"/>
              <a:gd name="connsiteY10" fmla="*/ 4672063 h 5547360"/>
              <a:gd name="connsiteX11" fmla="*/ 946305 w 3838360"/>
              <a:gd name="connsiteY11" fmla="*/ 4399419 h 5547360"/>
              <a:gd name="connsiteX12" fmla="*/ 846153 w 3838360"/>
              <a:gd name="connsiteY12" fmla="*/ 4339586 h 5547360"/>
              <a:gd name="connsiteX13" fmla="*/ 6 w 3838360"/>
              <a:gd name="connsiteY13" fmla="*/ 2774625 h 5547360"/>
              <a:gd name="connsiteX14" fmla="*/ 835993 w 3838360"/>
              <a:gd name="connsiteY14" fmla="*/ 1209664 h 5547360"/>
              <a:gd name="connsiteX15" fmla="*/ 946305 w 3838360"/>
              <a:gd name="connsiteY15" fmla="*/ 1139671 h 5547360"/>
              <a:gd name="connsiteX16" fmla="*/ 1415436 w 3838360"/>
              <a:gd name="connsiteY16" fmla="*/ 121920 h 5547360"/>
              <a:gd name="connsiteX17" fmla="*/ 1821602 w 3838360"/>
              <a:gd name="connsiteY17" fmla="*/ 0 h 5547360"/>
              <a:gd name="connsiteX0" fmla="*/ 1821602 w 3838360"/>
              <a:gd name="connsiteY0" fmla="*/ 9753 h 5557113"/>
              <a:gd name="connsiteX1" fmla="*/ 2429900 w 3838360"/>
              <a:gd name="connsiteY1" fmla="*/ 126593 h 5557113"/>
              <a:gd name="connsiteX2" fmla="*/ 2919117 w 3838360"/>
              <a:gd name="connsiteY2" fmla="*/ 1175748 h 5557113"/>
              <a:gd name="connsiteX3" fmla="*/ 2992213 w 3838360"/>
              <a:gd name="connsiteY3" fmla="*/ 1219417 h 5557113"/>
              <a:gd name="connsiteX4" fmla="*/ 3838360 w 3838360"/>
              <a:gd name="connsiteY4" fmla="*/ 2784378 h 5557113"/>
              <a:gd name="connsiteX5" fmla="*/ 2992213 w 3838360"/>
              <a:gd name="connsiteY5" fmla="*/ 4349339 h 5557113"/>
              <a:gd name="connsiteX6" fmla="*/ 2919117 w 3838360"/>
              <a:gd name="connsiteY6" fmla="*/ 4393008 h 5557113"/>
              <a:gd name="connsiteX7" fmla="*/ 2919117 w 3838360"/>
              <a:gd name="connsiteY7" fmla="*/ 4681816 h 5557113"/>
              <a:gd name="connsiteX8" fmla="*/ 2043820 w 3838360"/>
              <a:gd name="connsiteY8" fmla="*/ 5557113 h 5557113"/>
              <a:gd name="connsiteX9" fmla="*/ 1821602 w 3838360"/>
              <a:gd name="connsiteY9" fmla="*/ 5557113 h 5557113"/>
              <a:gd name="connsiteX10" fmla="*/ 946305 w 3838360"/>
              <a:gd name="connsiteY10" fmla="*/ 4681816 h 5557113"/>
              <a:gd name="connsiteX11" fmla="*/ 946305 w 3838360"/>
              <a:gd name="connsiteY11" fmla="*/ 4409172 h 5557113"/>
              <a:gd name="connsiteX12" fmla="*/ 846153 w 3838360"/>
              <a:gd name="connsiteY12" fmla="*/ 4349339 h 5557113"/>
              <a:gd name="connsiteX13" fmla="*/ 6 w 3838360"/>
              <a:gd name="connsiteY13" fmla="*/ 2784378 h 5557113"/>
              <a:gd name="connsiteX14" fmla="*/ 835993 w 3838360"/>
              <a:gd name="connsiteY14" fmla="*/ 1219417 h 5557113"/>
              <a:gd name="connsiteX15" fmla="*/ 946305 w 3838360"/>
              <a:gd name="connsiteY15" fmla="*/ 1149424 h 5557113"/>
              <a:gd name="connsiteX16" fmla="*/ 1415436 w 3838360"/>
              <a:gd name="connsiteY16" fmla="*/ 131673 h 5557113"/>
              <a:gd name="connsiteX17" fmla="*/ 1821602 w 3838360"/>
              <a:gd name="connsiteY17" fmla="*/ 9753 h 5557113"/>
              <a:gd name="connsiteX0" fmla="*/ 1923202 w 3838360"/>
              <a:gd name="connsiteY0" fmla="*/ 6995 h 5569595"/>
              <a:gd name="connsiteX1" fmla="*/ 2429900 w 3838360"/>
              <a:gd name="connsiteY1" fmla="*/ 139075 h 5569595"/>
              <a:gd name="connsiteX2" fmla="*/ 2919117 w 3838360"/>
              <a:gd name="connsiteY2" fmla="*/ 1188230 h 5569595"/>
              <a:gd name="connsiteX3" fmla="*/ 2992213 w 3838360"/>
              <a:gd name="connsiteY3" fmla="*/ 1231899 h 5569595"/>
              <a:gd name="connsiteX4" fmla="*/ 3838360 w 3838360"/>
              <a:gd name="connsiteY4" fmla="*/ 2796860 h 5569595"/>
              <a:gd name="connsiteX5" fmla="*/ 2992213 w 3838360"/>
              <a:gd name="connsiteY5" fmla="*/ 4361821 h 5569595"/>
              <a:gd name="connsiteX6" fmla="*/ 2919117 w 3838360"/>
              <a:gd name="connsiteY6" fmla="*/ 4405490 h 5569595"/>
              <a:gd name="connsiteX7" fmla="*/ 2919117 w 3838360"/>
              <a:gd name="connsiteY7" fmla="*/ 4694298 h 5569595"/>
              <a:gd name="connsiteX8" fmla="*/ 2043820 w 3838360"/>
              <a:gd name="connsiteY8" fmla="*/ 5569595 h 5569595"/>
              <a:gd name="connsiteX9" fmla="*/ 1821602 w 3838360"/>
              <a:gd name="connsiteY9" fmla="*/ 5569595 h 5569595"/>
              <a:gd name="connsiteX10" fmla="*/ 946305 w 3838360"/>
              <a:gd name="connsiteY10" fmla="*/ 4694298 h 5569595"/>
              <a:gd name="connsiteX11" fmla="*/ 946305 w 3838360"/>
              <a:gd name="connsiteY11" fmla="*/ 4421654 h 5569595"/>
              <a:gd name="connsiteX12" fmla="*/ 846153 w 3838360"/>
              <a:gd name="connsiteY12" fmla="*/ 4361821 h 5569595"/>
              <a:gd name="connsiteX13" fmla="*/ 6 w 3838360"/>
              <a:gd name="connsiteY13" fmla="*/ 2796860 h 5569595"/>
              <a:gd name="connsiteX14" fmla="*/ 835993 w 3838360"/>
              <a:gd name="connsiteY14" fmla="*/ 1231899 h 5569595"/>
              <a:gd name="connsiteX15" fmla="*/ 946305 w 3838360"/>
              <a:gd name="connsiteY15" fmla="*/ 1161906 h 5569595"/>
              <a:gd name="connsiteX16" fmla="*/ 1415436 w 3838360"/>
              <a:gd name="connsiteY16" fmla="*/ 144155 h 5569595"/>
              <a:gd name="connsiteX17" fmla="*/ 1923202 w 3838360"/>
              <a:gd name="connsiteY17" fmla="*/ 6995 h 5569595"/>
              <a:gd name="connsiteX0" fmla="*/ 1923202 w 3838360"/>
              <a:gd name="connsiteY0" fmla="*/ 0 h 5562600"/>
              <a:gd name="connsiteX1" fmla="*/ 2429900 w 3838360"/>
              <a:gd name="connsiteY1" fmla="*/ 132080 h 5562600"/>
              <a:gd name="connsiteX2" fmla="*/ 2919117 w 3838360"/>
              <a:gd name="connsiteY2" fmla="*/ 1181235 h 5562600"/>
              <a:gd name="connsiteX3" fmla="*/ 2992213 w 3838360"/>
              <a:gd name="connsiteY3" fmla="*/ 1224904 h 5562600"/>
              <a:gd name="connsiteX4" fmla="*/ 3838360 w 3838360"/>
              <a:gd name="connsiteY4" fmla="*/ 2789865 h 5562600"/>
              <a:gd name="connsiteX5" fmla="*/ 2992213 w 3838360"/>
              <a:gd name="connsiteY5" fmla="*/ 4354826 h 5562600"/>
              <a:gd name="connsiteX6" fmla="*/ 2919117 w 3838360"/>
              <a:gd name="connsiteY6" fmla="*/ 4398495 h 5562600"/>
              <a:gd name="connsiteX7" fmla="*/ 2919117 w 3838360"/>
              <a:gd name="connsiteY7" fmla="*/ 4687303 h 5562600"/>
              <a:gd name="connsiteX8" fmla="*/ 2043820 w 3838360"/>
              <a:gd name="connsiteY8" fmla="*/ 5562600 h 5562600"/>
              <a:gd name="connsiteX9" fmla="*/ 1821602 w 3838360"/>
              <a:gd name="connsiteY9" fmla="*/ 5562600 h 5562600"/>
              <a:gd name="connsiteX10" fmla="*/ 946305 w 3838360"/>
              <a:gd name="connsiteY10" fmla="*/ 4687303 h 5562600"/>
              <a:gd name="connsiteX11" fmla="*/ 946305 w 3838360"/>
              <a:gd name="connsiteY11" fmla="*/ 4414659 h 5562600"/>
              <a:gd name="connsiteX12" fmla="*/ 846153 w 3838360"/>
              <a:gd name="connsiteY12" fmla="*/ 4354826 h 5562600"/>
              <a:gd name="connsiteX13" fmla="*/ 6 w 3838360"/>
              <a:gd name="connsiteY13" fmla="*/ 2789865 h 5562600"/>
              <a:gd name="connsiteX14" fmla="*/ 835993 w 3838360"/>
              <a:gd name="connsiteY14" fmla="*/ 1224904 h 5562600"/>
              <a:gd name="connsiteX15" fmla="*/ 946305 w 3838360"/>
              <a:gd name="connsiteY15" fmla="*/ 1154911 h 5562600"/>
              <a:gd name="connsiteX16" fmla="*/ 1415436 w 3838360"/>
              <a:gd name="connsiteY16" fmla="*/ 137160 h 5562600"/>
              <a:gd name="connsiteX17" fmla="*/ 1923202 w 3838360"/>
              <a:gd name="connsiteY17" fmla="*/ 0 h 5562600"/>
              <a:gd name="connsiteX0" fmla="*/ 1923202 w 3838360"/>
              <a:gd name="connsiteY0" fmla="*/ 0 h 5562600"/>
              <a:gd name="connsiteX1" fmla="*/ 2429900 w 3838360"/>
              <a:gd name="connsiteY1" fmla="*/ 132080 h 5562600"/>
              <a:gd name="connsiteX2" fmla="*/ 2919117 w 3838360"/>
              <a:gd name="connsiteY2" fmla="*/ 1181235 h 5562600"/>
              <a:gd name="connsiteX3" fmla="*/ 2992213 w 3838360"/>
              <a:gd name="connsiteY3" fmla="*/ 1224904 h 5562600"/>
              <a:gd name="connsiteX4" fmla="*/ 3838360 w 3838360"/>
              <a:gd name="connsiteY4" fmla="*/ 2789865 h 5562600"/>
              <a:gd name="connsiteX5" fmla="*/ 2992213 w 3838360"/>
              <a:gd name="connsiteY5" fmla="*/ 4354826 h 5562600"/>
              <a:gd name="connsiteX6" fmla="*/ 2919117 w 3838360"/>
              <a:gd name="connsiteY6" fmla="*/ 4398495 h 5562600"/>
              <a:gd name="connsiteX7" fmla="*/ 2919117 w 3838360"/>
              <a:gd name="connsiteY7" fmla="*/ 4687303 h 5562600"/>
              <a:gd name="connsiteX8" fmla="*/ 2043820 w 3838360"/>
              <a:gd name="connsiteY8" fmla="*/ 5562600 h 5562600"/>
              <a:gd name="connsiteX9" fmla="*/ 1821602 w 3838360"/>
              <a:gd name="connsiteY9" fmla="*/ 5562600 h 5562600"/>
              <a:gd name="connsiteX10" fmla="*/ 946305 w 3838360"/>
              <a:gd name="connsiteY10" fmla="*/ 4687303 h 5562600"/>
              <a:gd name="connsiteX11" fmla="*/ 946305 w 3838360"/>
              <a:gd name="connsiteY11" fmla="*/ 4414659 h 5562600"/>
              <a:gd name="connsiteX12" fmla="*/ 846153 w 3838360"/>
              <a:gd name="connsiteY12" fmla="*/ 4354826 h 5562600"/>
              <a:gd name="connsiteX13" fmla="*/ 6 w 3838360"/>
              <a:gd name="connsiteY13" fmla="*/ 2789865 h 5562600"/>
              <a:gd name="connsiteX14" fmla="*/ 835993 w 3838360"/>
              <a:gd name="connsiteY14" fmla="*/ 1224904 h 5562600"/>
              <a:gd name="connsiteX15" fmla="*/ 946305 w 3838360"/>
              <a:gd name="connsiteY15" fmla="*/ 1154911 h 5562600"/>
              <a:gd name="connsiteX16" fmla="*/ 1415436 w 3838360"/>
              <a:gd name="connsiteY16" fmla="*/ 137160 h 5562600"/>
              <a:gd name="connsiteX17" fmla="*/ 1923202 w 3838360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19117 w 3838502"/>
              <a:gd name="connsiteY2" fmla="*/ 118123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4630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4630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3614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23202 w 3838502"/>
              <a:gd name="connsiteY0" fmla="*/ 0 h 5562600"/>
              <a:gd name="connsiteX1" fmla="*/ 2429900 w 3838502"/>
              <a:gd name="connsiteY1" fmla="*/ 132080 h 5562600"/>
              <a:gd name="connsiteX2" fmla="*/ 2934357 w 3838502"/>
              <a:gd name="connsiteY2" fmla="*/ 1140595 h 5562600"/>
              <a:gd name="connsiteX3" fmla="*/ 3037933 w 3838502"/>
              <a:gd name="connsiteY3" fmla="*/ 1224904 h 5562600"/>
              <a:gd name="connsiteX4" fmla="*/ 3838360 w 3838502"/>
              <a:gd name="connsiteY4" fmla="*/ 2789865 h 5562600"/>
              <a:gd name="connsiteX5" fmla="*/ 2992213 w 3838502"/>
              <a:gd name="connsiteY5" fmla="*/ 4354826 h 5562600"/>
              <a:gd name="connsiteX6" fmla="*/ 2919117 w 3838502"/>
              <a:gd name="connsiteY6" fmla="*/ 4398495 h 5562600"/>
              <a:gd name="connsiteX7" fmla="*/ 2919117 w 3838502"/>
              <a:gd name="connsiteY7" fmla="*/ 4687303 h 5562600"/>
              <a:gd name="connsiteX8" fmla="*/ 2043820 w 3838502"/>
              <a:gd name="connsiteY8" fmla="*/ 5562600 h 5562600"/>
              <a:gd name="connsiteX9" fmla="*/ 1821602 w 3838502"/>
              <a:gd name="connsiteY9" fmla="*/ 5562600 h 5562600"/>
              <a:gd name="connsiteX10" fmla="*/ 946305 w 3838502"/>
              <a:gd name="connsiteY10" fmla="*/ 4687303 h 5562600"/>
              <a:gd name="connsiteX11" fmla="*/ 946305 w 3838502"/>
              <a:gd name="connsiteY11" fmla="*/ 4414659 h 5562600"/>
              <a:gd name="connsiteX12" fmla="*/ 846153 w 3838502"/>
              <a:gd name="connsiteY12" fmla="*/ 4354826 h 5562600"/>
              <a:gd name="connsiteX13" fmla="*/ 6 w 3838502"/>
              <a:gd name="connsiteY13" fmla="*/ 2789865 h 5562600"/>
              <a:gd name="connsiteX14" fmla="*/ 835993 w 3838502"/>
              <a:gd name="connsiteY14" fmla="*/ 1224904 h 5562600"/>
              <a:gd name="connsiteX15" fmla="*/ 936145 w 3838502"/>
              <a:gd name="connsiteY15" fmla="*/ 1154911 h 5562600"/>
              <a:gd name="connsiteX16" fmla="*/ 1415436 w 3838502"/>
              <a:gd name="connsiteY16" fmla="*/ 137160 h 5562600"/>
              <a:gd name="connsiteX17" fmla="*/ 1923202 w 3838502"/>
              <a:gd name="connsiteY17" fmla="*/ 0 h 5562600"/>
              <a:gd name="connsiteX0" fmla="*/ 1907964 w 3823264"/>
              <a:gd name="connsiteY0" fmla="*/ 0 h 5562600"/>
              <a:gd name="connsiteX1" fmla="*/ 2414662 w 3823264"/>
              <a:gd name="connsiteY1" fmla="*/ 132080 h 5562600"/>
              <a:gd name="connsiteX2" fmla="*/ 2919119 w 3823264"/>
              <a:gd name="connsiteY2" fmla="*/ 1140595 h 5562600"/>
              <a:gd name="connsiteX3" fmla="*/ 3022695 w 3823264"/>
              <a:gd name="connsiteY3" fmla="*/ 1224904 h 5562600"/>
              <a:gd name="connsiteX4" fmla="*/ 3823122 w 3823264"/>
              <a:gd name="connsiteY4" fmla="*/ 2789865 h 5562600"/>
              <a:gd name="connsiteX5" fmla="*/ 2976975 w 3823264"/>
              <a:gd name="connsiteY5" fmla="*/ 4354826 h 5562600"/>
              <a:gd name="connsiteX6" fmla="*/ 2903879 w 3823264"/>
              <a:gd name="connsiteY6" fmla="*/ 4398495 h 5562600"/>
              <a:gd name="connsiteX7" fmla="*/ 2903879 w 3823264"/>
              <a:gd name="connsiteY7" fmla="*/ 4687303 h 5562600"/>
              <a:gd name="connsiteX8" fmla="*/ 2028582 w 3823264"/>
              <a:gd name="connsiteY8" fmla="*/ 5562600 h 5562600"/>
              <a:gd name="connsiteX9" fmla="*/ 1806364 w 3823264"/>
              <a:gd name="connsiteY9" fmla="*/ 5562600 h 5562600"/>
              <a:gd name="connsiteX10" fmla="*/ 931067 w 3823264"/>
              <a:gd name="connsiteY10" fmla="*/ 4687303 h 5562600"/>
              <a:gd name="connsiteX11" fmla="*/ 931067 w 3823264"/>
              <a:gd name="connsiteY11" fmla="*/ 4414659 h 5562600"/>
              <a:gd name="connsiteX12" fmla="*/ 830915 w 3823264"/>
              <a:gd name="connsiteY12" fmla="*/ 4354826 h 5562600"/>
              <a:gd name="connsiteX13" fmla="*/ 8 w 3823264"/>
              <a:gd name="connsiteY13" fmla="*/ 2784785 h 5562600"/>
              <a:gd name="connsiteX14" fmla="*/ 820755 w 3823264"/>
              <a:gd name="connsiteY14" fmla="*/ 1224904 h 5562600"/>
              <a:gd name="connsiteX15" fmla="*/ 920907 w 3823264"/>
              <a:gd name="connsiteY15" fmla="*/ 1154911 h 5562600"/>
              <a:gd name="connsiteX16" fmla="*/ 1400198 w 3823264"/>
              <a:gd name="connsiteY16" fmla="*/ 137160 h 5562600"/>
              <a:gd name="connsiteX17" fmla="*/ 1907964 w 3823264"/>
              <a:gd name="connsiteY17" fmla="*/ 0 h 5562600"/>
              <a:gd name="connsiteX0" fmla="*/ 1907964 w 3823167"/>
              <a:gd name="connsiteY0" fmla="*/ 0 h 5562600"/>
              <a:gd name="connsiteX1" fmla="*/ 2414662 w 3823167"/>
              <a:gd name="connsiteY1" fmla="*/ 132080 h 5562600"/>
              <a:gd name="connsiteX2" fmla="*/ 2919119 w 3823167"/>
              <a:gd name="connsiteY2" fmla="*/ 1140595 h 5562600"/>
              <a:gd name="connsiteX3" fmla="*/ 3022695 w 3823167"/>
              <a:gd name="connsiteY3" fmla="*/ 1224904 h 5562600"/>
              <a:gd name="connsiteX4" fmla="*/ 3823122 w 3823167"/>
              <a:gd name="connsiteY4" fmla="*/ 2789865 h 5562600"/>
              <a:gd name="connsiteX5" fmla="*/ 2997295 w 3823167"/>
              <a:gd name="connsiteY5" fmla="*/ 4364986 h 5562600"/>
              <a:gd name="connsiteX6" fmla="*/ 2903879 w 3823167"/>
              <a:gd name="connsiteY6" fmla="*/ 4398495 h 5562600"/>
              <a:gd name="connsiteX7" fmla="*/ 2903879 w 3823167"/>
              <a:gd name="connsiteY7" fmla="*/ 4687303 h 5562600"/>
              <a:gd name="connsiteX8" fmla="*/ 2028582 w 3823167"/>
              <a:gd name="connsiteY8" fmla="*/ 5562600 h 5562600"/>
              <a:gd name="connsiteX9" fmla="*/ 1806364 w 3823167"/>
              <a:gd name="connsiteY9" fmla="*/ 5562600 h 5562600"/>
              <a:gd name="connsiteX10" fmla="*/ 931067 w 3823167"/>
              <a:gd name="connsiteY10" fmla="*/ 4687303 h 5562600"/>
              <a:gd name="connsiteX11" fmla="*/ 931067 w 3823167"/>
              <a:gd name="connsiteY11" fmla="*/ 4414659 h 5562600"/>
              <a:gd name="connsiteX12" fmla="*/ 830915 w 3823167"/>
              <a:gd name="connsiteY12" fmla="*/ 4354826 h 5562600"/>
              <a:gd name="connsiteX13" fmla="*/ 8 w 3823167"/>
              <a:gd name="connsiteY13" fmla="*/ 2784785 h 5562600"/>
              <a:gd name="connsiteX14" fmla="*/ 820755 w 3823167"/>
              <a:gd name="connsiteY14" fmla="*/ 1224904 h 5562600"/>
              <a:gd name="connsiteX15" fmla="*/ 920907 w 3823167"/>
              <a:gd name="connsiteY15" fmla="*/ 1154911 h 5562600"/>
              <a:gd name="connsiteX16" fmla="*/ 1400198 w 3823167"/>
              <a:gd name="connsiteY16" fmla="*/ 137160 h 5562600"/>
              <a:gd name="connsiteX17" fmla="*/ 1907964 w 3823167"/>
              <a:gd name="connsiteY17" fmla="*/ 0 h 5562600"/>
              <a:gd name="connsiteX0" fmla="*/ 1907964 w 3823167"/>
              <a:gd name="connsiteY0" fmla="*/ 0 h 5562600"/>
              <a:gd name="connsiteX1" fmla="*/ 2414662 w 3823167"/>
              <a:gd name="connsiteY1" fmla="*/ 132080 h 5562600"/>
              <a:gd name="connsiteX2" fmla="*/ 2919119 w 3823167"/>
              <a:gd name="connsiteY2" fmla="*/ 1140595 h 5562600"/>
              <a:gd name="connsiteX3" fmla="*/ 3022695 w 3823167"/>
              <a:gd name="connsiteY3" fmla="*/ 1224904 h 5562600"/>
              <a:gd name="connsiteX4" fmla="*/ 3823122 w 3823167"/>
              <a:gd name="connsiteY4" fmla="*/ 2789865 h 5562600"/>
              <a:gd name="connsiteX5" fmla="*/ 2997295 w 3823167"/>
              <a:gd name="connsiteY5" fmla="*/ 4364986 h 5562600"/>
              <a:gd name="connsiteX6" fmla="*/ 2893719 w 3823167"/>
              <a:gd name="connsiteY6" fmla="*/ 4418815 h 5562600"/>
              <a:gd name="connsiteX7" fmla="*/ 2903879 w 3823167"/>
              <a:gd name="connsiteY7" fmla="*/ 4687303 h 5562600"/>
              <a:gd name="connsiteX8" fmla="*/ 2028582 w 3823167"/>
              <a:gd name="connsiteY8" fmla="*/ 5562600 h 5562600"/>
              <a:gd name="connsiteX9" fmla="*/ 1806364 w 3823167"/>
              <a:gd name="connsiteY9" fmla="*/ 5562600 h 5562600"/>
              <a:gd name="connsiteX10" fmla="*/ 931067 w 3823167"/>
              <a:gd name="connsiteY10" fmla="*/ 4687303 h 5562600"/>
              <a:gd name="connsiteX11" fmla="*/ 931067 w 3823167"/>
              <a:gd name="connsiteY11" fmla="*/ 4414659 h 5562600"/>
              <a:gd name="connsiteX12" fmla="*/ 830915 w 3823167"/>
              <a:gd name="connsiteY12" fmla="*/ 4354826 h 5562600"/>
              <a:gd name="connsiteX13" fmla="*/ 8 w 3823167"/>
              <a:gd name="connsiteY13" fmla="*/ 2784785 h 5562600"/>
              <a:gd name="connsiteX14" fmla="*/ 820755 w 3823167"/>
              <a:gd name="connsiteY14" fmla="*/ 1224904 h 5562600"/>
              <a:gd name="connsiteX15" fmla="*/ 920907 w 3823167"/>
              <a:gd name="connsiteY15" fmla="*/ 1154911 h 5562600"/>
              <a:gd name="connsiteX16" fmla="*/ 1400198 w 3823167"/>
              <a:gd name="connsiteY16" fmla="*/ 137160 h 5562600"/>
              <a:gd name="connsiteX17" fmla="*/ 1907964 w 3823167"/>
              <a:gd name="connsiteY17" fmla="*/ 0 h 5562600"/>
              <a:gd name="connsiteX0" fmla="*/ 1907964 w 3823209"/>
              <a:gd name="connsiteY0" fmla="*/ 0 h 5562600"/>
              <a:gd name="connsiteX1" fmla="*/ 2414662 w 3823209"/>
              <a:gd name="connsiteY1" fmla="*/ 132080 h 5562600"/>
              <a:gd name="connsiteX2" fmla="*/ 2919119 w 3823209"/>
              <a:gd name="connsiteY2" fmla="*/ 1140595 h 5562600"/>
              <a:gd name="connsiteX3" fmla="*/ 3022695 w 3823209"/>
              <a:gd name="connsiteY3" fmla="*/ 1224904 h 5562600"/>
              <a:gd name="connsiteX4" fmla="*/ 3823122 w 3823209"/>
              <a:gd name="connsiteY4" fmla="*/ 2789865 h 5562600"/>
              <a:gd name="connsiteX5" fmla="*/ 2987135 w 3823209"/>
              <a:gd name="connsiteY5" fmla="*/ 4385306 h 5562600"/>
              <a:gd name="connsiteX6" fmla="*/ 2893719 w 3823209"/>
              <a:gd name="connsiteY6" fmla="*/ 4418815 h 5562600"/>
              <a:gd name="connsiteX7" fmla="*/ 2903879 w 3823209"/>
              <a:gd name="connsiteY7" fmla="*/ 4687303 h 5562600"/>
              <a:gd name="connsiteX8" fmla="*/ 2028582 w 3823209"/>
              <a:gd name="connsiteY8" fmla="*/ 5562600 h 5562600"/>
              <a:gd name="connsiteX9" fmla="*/ 1806364 w 3823209"/>
              <a:gd name="connsiteY9" fmla="*/ 5562600 h 5562600"/>
              <a:gd name="connsiteX10" fmla="*/ 931067 w 3823209"/>
              <a:gd name="connsiteY10" fmla="*/ 4687303 h 5562600"/>
              <a:gd name="connsiteX11" fmla="*/ 931067 w 3823209"/>
              <a:gd name="connsiteY11" fmla="*/ 4414659 h 5562600"/>
              <a:gd name="connsiteX12" fmla="*/ 830915 w 3823209"/>
              <a:gd name="connsiteY12" fmla="*/ 4354826 h 5562600"/>
              <a:gd name="connsiteX13" fmla="*/ 8 w 3823209"/>
              <a:gd name="connsiteY13" fmla="*/ 2784785 h 5562600"/>
              <a:gd name="connsiteX14" fmla="*/ 820755 w 3823209"/>
              <a:gd name="connsiteY14" fmla="*/ 1224904 h 5562600"/>
              <a:gd name="connsiteX15" fmla="*/ 920907 w 3823209"/>
              <a:gd name="connsiteY15" fmla="*/ 1154911 h 5562600"/>
              <a:gd name="connsiteX16" fmla="*/ 1400198 w 3823209"/>
              <a:gd name="connsiteY16" fmla="*/ 137160 h 5562600"/>
              <a:gd name="connsiteX17" fmla="*/ 1907964 w 3823209"/>
              <a:gd name="connsiteY17" fmla="*/ 0 h 5562600"/>
              <a:gd name="connsiteX0" fmla="*/ 1907964 w 3823209"/>
              <a:gd name="connsiteY0" fmla="*/ 0 h 5562600"/>
              <a:gd name="connsiteX1" fmla="*/ 2414662 w 3823209"/>
              <a:gd name="connsiteY1" fmla="*/ 132080 h 5562600"/>
              <a:gd name="connsiteX2" fmla="*/ 2919119 w 3823209"/>
              <a:gd name="connsiteY2" fmla="*/ 1140595 h 5562600"/>
              <a:gd name="connsiteX3" fmla="*/ 3022695 w 3823209"/>
              <a:gd name="connsiteY3" fmla="*/ 1224904 h 5562600"/>
              <a:gd name="connsiteX4" fmla="*/ 3823122 w 3823209"/>
              <a:gd name="connsiteY4" fmla="*/ 2789865 h 5562600"/>
              <a:gd name="connsiteX5" fmla="*/ 2987135 w 3823209"/>
              <a:gd name="connsiteY5" fmla="*/ 4385306 h 5562600"/>
              <a:gd name="connsiteX6" fmla="*/ 2893719 w 3823209"/>
              <a:gd name="connsiteY6" fmla="*/ 4418815 h 5562600"/>
              <a:gd name="connsiteX7" fmla="*/ 2903879 w 3823209"/>
              <a:gd name="connsiteY7" fmla="*/ 4687303 h 5562600"/>
              <a:gd name="connsiteX8" fmla="*/ 2028582 w 3823209"/>
              <a:gd name="connsiteY8" fmla="*/ 5562600 h 5562600"/>
              <a:gd name="connsiteX9" fmla="*/ 1806364 w 3823209"/>
              <a:gd name="connsiteY9" fmla="*/ 5562600 h 5562600"/>
              <a:gd name="connsiteX10" fmla="*/ 931067 w 3823209"/>
              <a:gd name="connsiteY10" fmla="*/ 4687303 h 5562600"/>
              <a:gd name="connsiteX11" fmla="*/ 931067 w 3823209"/>
              <a:gd name="connsiteY11" fmla="*/ 4414659 h 5562600"/>
              <a:gd name="connsiteX12" fmla="*/ 830915 w 3823209"/>
              <a:gd name="connsiteY12" fmla="*/ 4354826 h 5562600"/>
              <a:gd name="connsiteX13" fmla="*/ 8 w 3823209"/>
              <a:gd name="connsiteY13" fmla="*/ 2784785 h 5562600"/>
              <a:gd name="connsiteX14" fmla="*/ 820755 w 3823209"/>
              <a:gd name="connsiteY14" fmla="*/ 1224904 h 5562600"/>
              <a:gd name="connsiteX15" fmla="*/ 920907 w 3823209"/>
              <a:gd name="connsiteY15" fmla="*/ 1154911 h 5562600"/>
              <a:gd name="connsiteX16" fmla="*/ 1400198 w 3823209"/>
              <a:gd name="connsiteY16" fmla="*/ 137160 h 5562600"/>
              <a:gd name="connsiteX17" fmla="*/ 1907964 w 3823209"/>
              <a:gd name="connsiteY17" fmla="*/ 0 h 5562600"/>
              <a:gd name="connsiteX0" fmla="*/ 1907964 w 3828287"/>
              <a:gd name="connsiteY0" fmla="*/ 0 h 5562600"/>
              <a:gd name="connsiteX1" fmla="*/ 2414662 w 3828287"/>
              <a:gd name="connsiteY1" fmla="*/ 132080 h 5562600"/>
              <a:gd name="connsiteX2" fmla="*/ 2919119 w 3828287"/>
              <a:gd name="connsiteY2" fmla="*/ 1140595 h 5562600"/>
              <a:gd name="connsiteX3" fmla="*/ 3022695 w 3828287"/>
              <a:gd name="connsiteY3" fmla="*/ 1224904 h 5562600"/>
              <a:gd name="connsiteX4" fmla="*/ 3828202 w 3828287"/>
              <a:gd name="connsiteY4" fmla="*/ 2810185 h 5562600"/>
              <a:gd name="connsiteX5" fmla="*/ 2987135 w 3828287"/>
              <a:gd name="connsiteY5" fmla="*/ 4385306 h 5562600"/>
              <a:gd name="connsiteX6" fmla="*/ 2893719 w 3828287"/>
              <a:gd name="connsiteY6" fmla="*/ 4418815 h 5562600"/>
              <a:gd name="connsiteX7" fmla="*/ 2903879 w 3828287"/>
              <a:gd name="connsiteY7" fmla="*/ 4687303 h 5562600"/>
              <a:gd name="connsiteX8" fmla="*/ 2028582 w 3828287"/>
              <a:gd name="connsiteY8" fmla="*/ 5562600 h 5562600"/>
              <a:gd name="connsiteX9" fmla="*/ 1806364 w 3828287"/>
              <a:gd name="connsiteY9" fmla="*/ 5562600 h 5562600"/>
              <a:gd name="connsiteX10" fmla="*/ 931067 w 3828287"/>
              <a:gd name="connsiteY10" fmla="*/ 4687303 h 5562600"/>
              <a:gd name="connsiteX11" fmla="*/ 931067 w 3828287"/>
              <a:gd name="connsiteY11" fmla="*/ 4414659 h 5562600"/>
              <a:gd name="connsiteX12" fmla="*/ 830915 w 3828287"/>
              <a:gd name="connsiteY12" fmla="*/ 4354826 h 5562600"/>
              <a:gd name="connsiteX13" fmla="*/ 8 w 3828287"/>
              <a:gd name="connsiteY13" fmla="*/ 2784785 h 5562600"/>
              <a:gd name="connsiteX14" fmla="*/ 820755 w 3828287"/>
              <a:gd name="connsiteY14" fmla="*/ 1224904 h 5562600"/>
              <a:gd name="connsiteX15" fmla="*/ 920907 w 3828287"/>
              <a:gd name="connsiteY15" fmla="*/ 1154911 h 5562600"/>
              <a:gd name="connsiteX16" fmla="*/ 1400198 w 3828287"/>
              <a:gd name="connsiteY16" fmla="*/ 137160 h 5562600"/>
              <a:gd name="connsiteX17" fmla="*/ 1907964 w 3828287"/>
              <a:gd name="connsiteY17" fmla="*/ 0 h 5562600"/>
              <a:gd name="connsiteX0" fmla="*/ 1907964 w 3828287"/>
              <a:gd name="connsiteY0" fmla="*/ 0 h 5562600"/>
              <a:gd name="connsiteX1" fmla="*/ 2414662 w 3828287"/>
              <a:gd name="connsiteY1" fmla="*/ 132080 h 5562600"/>
              <a:gd name="connsiteX2" fmla="*/ 2919119 w 3828287"/>
              <a:gd name="connsiteY2" fmla="*/ 1140595 h 5562600"/>
              <a:gd name="connsiteX3" fmla="*/ 3022695 w 3828287"/>
              <a:gd name="connsiteY3" fmla="*/ 1224904 h 5562600"/>
              <a:gd name="connsiteX4" fmla="*/ 3828202 w 3828287"/>
              <a:gd name="connsiteY4" fmla="*/ 2800025 h 5562600"/>
              <a:gd name="connsiteX5" fmla="*/ 2987135 w 3828287"/>
              <a:gd name="connsiteY5" fmla="*/ 4385306 h 5562600"/>
              <a:gd name="connsiteX6" fmla="*/ 2893719 w 3828287"/>
              <a:gd name="connsiteY6" fmla="*/ 4418815 h 5562600"/>
              <a:gd name="connsiteX7" fmla="*/ 2903879 w 3828287"/>
              <a:gd name="connsiteY7" fmla="*/ 4687303 h 5562600"/>
              <a:gd name="connsiteX8" fmla="*/ 2028582 w 3828287"/>
              <a:gd name="connsiteY8" fmla="*/ 5562600 h 5562600"/>
              <a:gd name="connsiteX9" fmla="*/ 1806364 w 3828287"/>
              <a:gd name="connsiteY9" fmla="*/ 5562600 h 5562600"/>
              <a:gd name="connsiteX10" fmla="*/ 931067 w 3828287"/>
              <a:gd name="connsiteY10" fmla="*/ 4687303 h 5562600"/>
              <a:gd name="connsiteX11" fmla="*/ 931067 w 3828287"/>
              <a:gd name="connsiteY11" fmla="*/ 4414659 h 5562600"/>
              <a:gd name="connsiteX12" fmla="*/ 830915 w 3828287"/>
              <a:gd name="connsiteY12" fmla="*/ 4354826 h 5562600"/>
              <a:gd name="connsiteX13" fmla="*/ 8 w 3828287"/>
              <a:gd name="connsiteY13" fmla="*/ 2784785 h 5562600"/>
              <a:gd name="connsiteX14" fmla="*/ 820755 w 3828287"/>
              <a:gd name="connsiteY14" fmla="*/ 1224904 h 5562600"/>
              <a:gd name="connsiteX15" fmla="*/ 920907 w 3828287"/>
              <a:gd name="connsiteY15" fmla="*/ 1154911 h 5562600"/>
              <a:gd name="connsiteX16" fmla="*/ 1400198 w 3828287"/>
              <a:gd name="connsiteY16" fmla="*/ 137160 h 5562600"/>
              <a:gd name="connsiteX17" fmla="*/ 1907964 w 3828287"/>
              <a:gd name="connsiteY17" fmla="*/ 0 h 5562600"/>
              <a:gd name="connsiteX0" fmla="*/ 1907964 w 3838445"/>
              <a:gd name="connsiteY0" fmla="*/ 0 h 5562600"/>
              <a:gd name="connsiteX1" fmla="*/ 2414662 w 3838445"/>
              <a:gd name="connsiteY1" fmla="*/ 132080 h 5562600"/>
              <a:gd name="connsiteX2" fmla="*/ 2919119 w 3838445"/>
              <a:gd name="connsiteY2" fmla="*/ 1140595 h 5562600"/>
              <a:gd name="connsiteX3" fmla="*/ 3022695 w 3838445"/>
              <a:gd name="connsiteY3" fmla="*/ 1224904 h 5562600"/>
              <a:gd name="connsiteX4" fmla="*/ 3838362 w 3838445"/>
              <a:gd name="connsiteY4" fmla="*/ 2794945 h 5562600"/>
              <a:gd name="connsiteX5" fmla="*/ 2987135 w 3838445"/>
              <a:gd name="connsiteY5" fmla="*/ 4385306 h 5562600"/>
              <a:gd name="connsiteX6" fmla="*/ 2893719 w 3838445"/>
              <a:gd name="connsiteY6" fmla="*/ 4418815 h 5562600"/>
              <a:gd name="connsiteX7" fmla="*/ 2903879 w 3838445"/>
              <a:gd name="connsiteY7" fmla="*/ 4687303 h 5562600"/>
              <a:gd name="connsiteX8" fmla="*/ 2028582 w 3838445"/>
              <a:gd name="connsiteY8" fmla="*/ 5562600 h 5562600"/>
              <a:gd name="connsiteX9" fmla="*/ 1806364 w 3838445"/>
              <a:gd name="connsiteY9" fmla="*/ 5562600 h 5562600"/>
              <a:gd name="connsiteX10" fmla="*/ 931067 w 3838445"/>
              <a:gd name="connsiteY10" fmla="*/ 4687303 h 5562600"/>
              <a:gd name="connsiteX11" fmla="*/ 931067 w 3838445"/>
              <a:gd name="connsiteY11" fmla="*/ 4414659 h 5562600"/>
              <a:gd name="connsiteX12" fmla="*/ 830915 w 3838445"/>
              <a:gd name="connsiteY12" fmla="*/ 4354826 h 5562600"/>
              <a:gd name="connsiteX13" fmla="*/ 8 w 3838445"/>
              <a:gd name="connsiteY13" fmla="*/ 2784785 h 5562600"/>
              <a:gd name="connsiteX14" fmla="*/ 820755 w 3838445"/>
              <a:gd name="connsiteY14" fmla="*/ 1224904 h 5562600"/>
              <a:gd name="connsiteX15" fmla="*/ 920907 w 3838445"/>
              <a:gd name="connsiteY15" fmla="*/ 1154911 h 5562600"/>
              <a:gd name="connsiteX16" fmla="*/ 1400198 w 3838445"/>
              <a:gd name="connsiteY16" fmla="*/ 137160 h 5562600"/>
              <a:gd name="connsiteX17" fmla="*/ 1907964 w 3838445"/>
              <a:gd name="connsiteY17" fmla="*/ 0 h 5562600"/>
              <a:gd name="connsiteX0" fmla="*/ 1907964 w 3838789"/>
              <a:gd name="connsiteY0" fmla="*/ 0 h 5562600"/>
              <a:gd name="connsiteX1" fmla="*/ 2414662 w 3838789"/>
              <a:gd name="connsiteY1" fmla="*/ 132080 h 5562600"/>
              <a:gd name="connsiteX2" fmla="*/ 2919119 w 3838789"/>
              <a:gd name="connsiteY2" fmla="*/ 1140595 h 5562600"/>
              <a:gd name="connsiteX3" fmla="*/ 3022695 w 3838789"/>
              <a:gd name="connsiteY3" fmla="*/ 1224904 h 5562600"/>
              <a:gd name="connsiteX4" fmla="*/ 3838362 w 3838789"/>
              <a:gd name="connsiteY4" fmla="*/ 2794945 h 5562600"/>
              <a:gd name="connsiteX5" fmla="*/ 2987135 w 3838789"/>
              <a:gd name="connsiteY5" fmla="*/ 4385306 h 5562600"/>
              <a:gd name="connsiteX6" fmla="*/ 2893719 w 3838789"/>
              <a:gd name="connsiteY6" fmla="*/ 4418815 h 5562600"/>
              <a:gd name="connsiteX7" fmla="*/ 2903879 w 3838789"/>
              <a:gd name="connsiteY7" fmla="*/ 4687303 h 5562600"/>
              <a:gd name="connsiteX8" fmla="*/ 2028582 w 3838789"/>
              <a:gd name="connsiteY8" fmla="*/ 5562600 h 5562600"/>
              <a:gd name="connsiteX9" fmla="*/ 1806364 w 3838789"/>
              <a:gd name="connsiteY9" fmla="*/ 5562600 h 5562600"/>
              <a:gd name="connsiteX10" fmla="*/ 931067 w 3838789"/>
              <a:gd name="connsiteY10" fmla="*/ 4687303 h 5562600"/>
              <a:gd name="connsiteX11" fmla="*/ 931067 w 3838789"/>
              <a:gd name="connsiteY11" fmla="*/ 4414659 h 5562600"/>
              <a:gd name="connsiteX12" fmla="*/ 830915 w 3838789"/>
              <a:gd name="connsiteY12" fmla="*/ 4354826 h 5562600"/>
              <a:gd name="connsiteX13" fmla="*/ 8 w 3838789"/>
              <a:gd name="connsiteY13" fmla="*/ 2784785 h 5562600"/>
              <a:gd name="connsiteX14" fmla="*/ 820755 w 3838789"/>
              <a:gd name="connsiteY14" fmla="*/ 1224904 h 5562600"/>
              <a:gd name="connsiteX15" fmla="*/ 920907 w 3838789"/>
              <a:gd name="connsiteY15" fmla="*/ 1154911 h 5562600"/>
              <a:gd name="connsiteX16" fmla="*/ 1400198 w 3838789"/>
              <a:gd name="connsiteY16" fmla="*/ 137160 h 5562600"/>
              <a:gd name="connsiteX17" fmla="*/ 1907964 w 3838789"/>
              <a:gd name="connsiteY17" fmla="*/ 0 h 5562600"/>
              <a:gd name="connsiteX0" fmla="*/ 1907964 w 3838939"/>
              <a:gd name="connsiteY0" fmla="*/ 0 h 5562600"/>
              <a:gd name="connsiteX1" fmla="*/ 2414662 w 3838939"/>
              <a:gd name="connsiteY1" fmla="*/ 132080 h 5562600"/>
              <a:gd name="connsiteX2" fmla="*/ 2919119 w 3838939"/>
              <a:gd name="connsiteY2" fmla="*/ 1140595 h 5562600"/>
              <a:gd name="connsiteX3" fmla="*/ 3022695 w 3838939"/>
              <a:gd name="connsiteY3" fmla="*/ 1224904 h 5562600"/>
              <a:gd name="connsiteX4" fmla="*/ 3838362 w 3838939"/>
              <a:gd name="connsiteY4" fmla="*/ 2794945 h 5562600"/>
              <a:gd name="connsiteX5" fmla="*/ 2987135 w 3838939"/>
              <a:gd name="connsiteY5" fmla="*/ 4385306 h 5562600"/>
              <a:gd name="connsiteX6" fmla="*/ 2893719 w 3838939"/>
              <a:gd name="connsiteY6" fmla="*/ 4418815 h 5562600"/>
              <a:gd name="connsiteX7" fmla="*/ 2903879 w 3838939"/>
              <a:gd name="connsiteY7" fmla="*/ 4687303 h 5562600"/>
              <a:gd name="connsiteX8" fmla="*/ 2028582 w 3838939"/>
              <a:gd name="connsiteY8" fmla="*/ 5562600 h 5562600"/>
              <a:gd name="connsiteX9" fmla="*/ 1806364 w 3838939"/>
              <a:gd name="connsiteY9" fmla="*/ 5562600 h 5562600"/>
              <a:gd name="connsiteX10" fmla="*/ 931067 w 3838939"/>
              <a:gd name="connsiteY10" fmla="*/ 4687303 h 5562600"/>
              <a:gd name="connsiteX11" fmla="*/ 931067 w 3838939"/>
              <a:gd name="connsiteY11" fmla="*/ 4414659 h 5562600"/>
              <a:gd name="connsiteX12" fmla="*/ 830915 w 3838939"/>
              <a:gd name="connsiteY12" fmla="*/ 4354826 h 5562600"/>
              <a:gd name="connsiteX13" fmla="*/ 8 w 3838939"/>
              <a:gd name="connsiteY13" fmla="*/ 2784785 h 5562600"/>
              <a:gd name="connsiteX14" fmla="*/ 820755 w 3838939"/>
              <a:gd name="connsiteY14" fmla="*/ 1224904 h 5562600"/>
              <a:gd name="connsiteX15" fmla="*/ 920907 w 3838939"/>
              <a:gd name="connsiteY15" fmla="*/ 1154911 h 5562600"/>
              <a:gd name="connsiteX16" fmla="*/ 1400198 w 3838939"/>
              <a:gd name="connsiteY16" fmla="*/ 137160 h 5562600"/>
              <a:gd name="connsiteX17" fmla="*/ 1907964 w 3838939"/>
              <a:gd name="connsiteY17" fmla="*/ 0 h 5562600"/>
              <a:gd name="connsiteX0" fmla="*/ 1907964 w 3838401"/>
              <a:gd name="connsiteY0" fmla="*/ 0 h 5562600"/>
              <a:gd name="connsiteX1" fmla="*/ 2414662 w 3838401"/>
              <a:gd name="connsiteY1" fmla="*/ 132080 h 5562600"/>
              <a:gd name="connsiteX2" fmla="*/ 2919119 w 3838401"/>
              <a:gd name="connsiteY2" fmla="*/ 1140595 h 5562600"/>
              <a:gd name="connsiteX3" fmla="*/ 3022695 w 3838401"/>
              <a:gd name="connsiteY3" fmla="*/ 1224904 h 5562600"/>
              <a:gd name="connsiteX4" fmla="*/ 3838362 w 3838401"/>
              <a:gd name="connsiteY4" fmla="*/ 2794945 h 5562600"/>
              <a:gd name="connsiteX5" fmla="*/ 2987135 w 3838401"/>
              <a:gd name="connsiteY5" fmla="*/ 4385306 h 5562600"/>
              <a:gd name="connsiteX6" fmla="*/ 2893719 w 3838401"/>
              <a:gd name="connsiteY6" fmla="*/ 4418815 h 5562600"/>
              <a:gd name="connsiteX7" fmla="*/ 2903879 w 3838401"/>
              <a:gd name="connsiteY7" fmla="*/ 4687303 h 5562600"/>
              <a:gd name="connsiteX8" fmla="*/ 2028582 w 3838401"/>
              <a:gd name="connsiteY8" fmla="*/ 5562600 h 5562600"/>
              <a:gd name="connsiteX9" fmla="*/ 1806364 w 3838401"/>
              <a:gd name="connsiteY9" fmla="*/ 5562600 h 5562600"/>
              <a:gd name="connsiteX10" fmla="*/ 931067 w 3838401"/>
              <a:gd name="connsiteY10" fmla="*/ 4687303 h 5562600"/>
              <a:gd name="connsiteX11" fmla="*/ 931067 w 3838401"/>
              <a:gd name="connsiteY11" fmla="*/ 4414659 h 5562600"/>
              <a:gd name="connsiteX12" fmla="*/ 830915 w 3838401"/>
              <a:gd name="connsiteY12" fmla="*/ 4354826 h 5562600"/>
              <a:gd name="connsiteX13" fmla="*/ 8 w 3838401"/>
              <a:gd name="connsiteY13" fmla="*/ 2784785 h 5562600"/>
              <a:gd name="connsiteX14" fmla="*/ 820755 w 3838401"/>
              <a:gd name="connsiteY14" fmla="*/ 1224904 h 5562600"/>
              <a:gd name="connsiteX15" fmla="*/ 920907 w 3838401"/>
              <a:gd name="connsiteY15" fmla="*/ 1154911 h 5562600"/>
              <a:gd name="connsiteX16" fmla="*/ 1400198 w 3838401"/>
              <a:gd name="connsiteY16" fmla="*/ 137160 h 5562600"/>
              <a:gd name="connsiteX17" fmla="*/ 1907964 w 3838401"/>
              <a:gd name="connsiteY17" fmla="*/ 0 h 5562600"/>
              <a:gd name="connsiteX0" fmla="*/ 1907964 w 3838363"/>
              <a:gd name="connsiteY0" fmla="*/ 0 h 5562600"/>
              <a:gd name="connsiteX1" fmla="*/ 2414662 w 3838363"/>
              <a:gd name="connsiteY1" fmla="*/ 132080 h 5562600"/>
              <a:gd name="connsiteX2" fmla="*/ 2919119 w 3838363"/>
              <a:gd name="connsiteY2" fmla="*/ 1140595 h 5562600"/>
              <a:gd name="connsiteX3" fmla="*/ 3022695 w 3838363"/>
              <a:gd name="connsiteY3" fmla="*/ 1224904 h 5562600"/>
              <a:gd name="connsiteX4" fmla="*/ 3838362 w 3838363"/>
              <a:gd name="connsiteY4" fmla="*/ 2794945 h 5562600"/>
              <a:gd name="connsiteX5" fmla="*/ 2987135 w 3838363"/>
              <a:gd name="connsiteY5" fmla="*/ 4385306 h 5562600"/>
              <a:gd name="connsiteX6" fmla="*/ 2893719 w 3838363"/>
              <a:gd name="connsiteY6" fmla="*/ 4418815 h 5562600"/>
              <a:gd name="connsiteX7" fmla="*/ 2903879 w 3838363"/>
              <a:gd name="connsiteY7" fmla="*/ 4687303 h 5562600"/>
              <a:gd name="connsiteX8" fmla="*/ 2028582 w 3838363"/>
              <a:gd name="connsiteY8" fmla="*/ 5562600 h 5562600"/>
              <a:gd name="connsiteX9" fmla="*/ 1806364 w 3838363"/>
              <a:gd name="connsiteY9" fmla="*/ 5562600 h 5562600"/>
              <a:gd name="connsiteX10" fmla="*/ 931067 w 3838363"/>
              <a:gd name="connsiteY10" fmla="*/ 4687303 h 5562600"/>
              <a:gd name="connsiteX11" fmla="*/ 931067 w 3838363"/>
              <a:gd name="connsiteY11" fmla="*/ 4414659 h 5562600"/>
              <a:gd name="connsiteX12" fmla="*/ 830915 w 3838363"/>
              <a:gd name="connsiteY12" fmla="*/ 4354826 h 5562600"/>
              <a:gd name="connsiteX13" fmla="*/ 8 w 3838363"/>
              <a:gd name="connsiteY13" fmla="*/ 2784785 h 5562600"/>
              <a:gd name="connsiteX14" fmla="*/ 820755 w 3838363"/>
              <a:gd name="connsiteY14" fmla="*/ 1224904 h 5562600"/>
              <a:gd name="connsiteX15" fmla="*/ 920907 w 3838363"/>
              <a:gd name="connsiteY15" fmla="*/ 1154911 h 5562600"/>
              <a:gd name="connsiteX16" fmla="*/ 1400198 w 3838363"/>
              <a:gd name="connsiteY16" fmla="*/ 137160 h 5562600"/>
              <a:gd name="connsiteX17" fmla="*/ 1907964 w 3838363"/>
              <a:gd name="connsiteY17" fmla="*/ 0 h 5562600"/>
              <a:gd name="connsiteX0" fmla="*/ 1907982 w 3838381"/>
              <a:gd name="connsiteY0" fmla="*/ 0 h 5562600"/>
              <a:gd name="connsiteX1" fmla="*/ 2414680 w 3838381"/>
              <a:gd name="connsiteY1" fmla="*/ 132080 h 5562600"/>
              <a:gd name="connsiteX2" fmla="*/ 2919137 w 3838381"/>
              <a:gd name="connsiteY2" fmla="*/ 1140595 h 5562600"/>
              <a:gd name="connsiteX3" fmla="*/ 3022713 w 3838381"/>
              <a:gd name="connsiteY3" fmla="*/ 1224904 h 5562600"/>
              <a:gd name="connsiteX4" fmla="*/ 3838380 w 3838381"/>
              <a:gd name="connsiteY4" fmla="*/ 2794945 h 5562600"/>
              <a:gd name="connsiteX5" fmla="*/ 2987153 w 3838381"/>
              <a:gd name="connsiteY5" fmla="*/ 4385306 h 5562600"/>
              <a:gd name="connsiteX6" fmla="*/ 2893737 w 3838381"/>
              <a:gd name="connsiteY6" fmla="*/ 4418815 h 5562600"/>
              <a:gd name="connsiteX7" fmla="*/ 2903897 w 3838381"/>
              <a:gd name="connsiteY7" fmla="*/ 4687303 h 5562600"/>
              <a:gd name="connsiteX8" fmla="*/ 2028600 w 3838381"/>
              <a:gd name="connsiteY8" fmla="*/ 5562600 h 5562600"/>
              <a:gd name="connsiteX9" fmla="*/ 1806382 w 3838381"/>
              <a:gd name="connsiteY9" fmla="*/ 5562600 h 5562600"/>
              <a:gd name="connsiteX10" fmla="*/ 931085 w 3838381"/>
              <a:gd name="connsiteY10" fmla="*/ 4687303 h 5562600"/>
              <a:gd name="connsiteX11" fmla="*/ 931085 w 3838381"/>
              <a:gd name="connsiteY11" fmla="*/ 4414659 h 5562600"/>
              <a:gd name="connsiteX12" fmla="*/ 830933 w 3838381"/>
              <a:gd name="connsiteY12" fmla="*/ 4354826 h 5562600"/>
              <a:gd name="connsiteX13" fmla="*/ 26 w 3838381"/>
              <a:gd name="connsiteY13" fmla="*/ 2784785 h 5562600"/>
              <a:gd name="connsiteX14" fmla="*/ 820773 w 3838381"/>
              <a:gd name="connsiteY14" fmla="*/ 1224904 h 5562600"/>
              <a:gd name="connsiteX15" fmla="*/ 920925 w 3838381"/>
              <a:gd name="connsiteY15" fmla="*/ 1154911 h 5562600"/>
              <a:gd name="connsiteX16" fmla="*/ 1400216 w 3838381"/>
              <a:gd name="connsiteY16" fmla="*/ 137160 h 5562600"/>
              <a:gd name="connsiteX17" fmla="*/ 1907982 w 3838381"/>
              <a:gd name="connsiteY17" fmla="*/ 0 h 5562600"/>
              <a:gd name="connsiteX0" fmla="*/ 1907982 w 3838381"/>
              <a:gd name="connsiteY0" fmla="*/ 0 h 5562600"/>
              <a:gd name="connsiteX1" fmla="*/ 2414680 w 3838381"/>
              <a:gd name="connsiteY1" fmla="*/ 132080 h 5562600"/>
              <a:gd name="connsiteX2" fmla="*/ 2919137 w 3838381"/>
              <a:gd name="connsiteY2" fmla="*/ 1140595 h 5562600"/>
              <a:gd name="connsiteX3" fmla="*/ 3022713 w 3838381"/>
              <a:gd name="connsiteY3" fmla="*/ 1224904 h 5562600"/>
              <a:gd name="connsiteX4" fmla="*/ 3838380 w 3838381"/>
              <a:gd name="connsiteY4" fmla="*/ 2794945 h 5562600"/>
              <a:gd name="connsiteX5" fmla="*/ 2987153 w 3838381"/>
              <a:gd name="connsiteY5" fmla="*/ 4385306 h 5562600"/>
              <a:gd name="connsiteX6" fmla="*/ 2893737 w 3838381"/>
              <a:gd name="connsiteY6" fmla="*/ 4418815 h 5562600"/>
              <a:gd name="connsiteX7" fmla="*/ 2903897 w 3838381"/>
              <a:gd name="connsiteY7" fmla="*/ 4687303 h 5562600"/>
              <a:gd name="connsiteX8" fmla="*/ 2028600 w 3838381"/>
              <a:gd name="connsiteY8" fmla="*/ 5562600 h 5562600"/>
              <a:gd name="connsiteX9" fmla="*/ 1806382 w 3838381"/>
              <a:gd name="connsiteY9" fmla="*/ 5562600 h 5562600"/>
              <a:gd name="connsiteX10" fmla="*/ 931085 w 3838381"/>
              <a:gd name="connsiteY10" fmla="*/ 4687303 h 5562600"/>
              <a:gd name="connsiteX11" fmla="*/ 931085 w 3838381"/>
              <a:gd name="connsiteY11" fmla="*/ 4434979 h 5562600"/>
              <a:gd name="connsiteX12" fmla="*/ 830933 w 3838381"/>
              <a:gd name="connsiteY12" fmla="*/ 4354826 h 5562600"/>
              <a:gd name="connsiteX13" fmla="*/ 26 w 3838381"/>
              <a:gd name="connsiteY13" fmla="*/ 2784785 h 5562600"/>
              <a:gd name="connsiteX14" fmla="*/ 820773 w 3838381"/>
              <a:gd name="connsiteY14" fmla="*/ 1224904 h 5562600"/>
              <a:gd name="connsiteX15" fmla="*/ 920925 w 3838381"/>
              <a:gd name="connsiteY15" fmla="*/ 1154911 h 5562600"/>
              <a:gd name="connsiteX16" fmla="*/ 1400216 w 3838381"/>
              <a:gd name="connsiteY16" fmla="*/ 137160 h 5562600"/>
              <a:gd name="connsiteX17" fmla="*/ 1907982 w 3838381"/>
              <a:gd name="connsiteY17" fmla="*/ 0 h 5562600"/>
              <a:gd name="connsiteX0" fmla="*/ 1907958 w 3838357"/>
              <a:gd name="connsiteY0" fmla="*/ 0 h 5562600"/>
              <a:gd name="connsiteX1" fmla="*/ 2414656 w 3838357"/>
              <a:gd name="connsiteY1" fmla="*/ 132080 h 5562600"/>
              <a:gd name="connsiteX2" fmla="*/ 2919113 w 3838357"/>
              <a:gd name="connsiteY2" fmla="*/ 1140595 h 5562600"/>
              <a:gd name="connsiteX3" fmla="*/ 3022689 w 3838357"/>
              <a:gd name="connsiteY3" fmla="*/ 1224904 h 5562600"/>
              <a:gd name="connsiteX4" fmla="*/ 3838356 w 3838357"/>
              <a:gd name="connsiteY4" fmla="*/ 2794945 h 5562600"/>
              <a:gd name="connsiteX5" fmla="*/ 2987129 w 3838357"/>
              <a:gd name="connsiteY5" fmla="*/ 4385306 h 5562600"/>
              <a:gd name="connsiteX6" fmla="*/ 2893713 w 3838357"/>
              <a:gd name="connsiteY6" fmla="*/ 4418815 h 5562600"/>
              <a:gd name="connsiteX7" fmla="*/ 2903873 w 3838357"/>
              <a:gd name="connsiteY7" fmla="*/ 4687303 h 5562600"/>
              <a:gd name="connsiteX8" fmla="*/ 2028576 w 3838357"/>
              <a:gd name="connsiteY8" fmla="*/ 5562600 h 5562600"/>
              <a:gd name="connsiteX9" fmla="*/ 1806358 w 3838357"/>
              <a:gd name="connsiteY9" fmla="*/ 5562600 h 5562600"/>
              <a:gd name="connsiteX10" fmla="*/ 931061 w 3838357"/>
              <a:gd name="connsiteY10" fmla="*/ 4687303 h 5562600"/>
              <a:gd name="connsiteX11" fmla="*/ 931061 w 3838357"/>
              <a:gd name="connsiteY11" fmla="*/ 4434979 h 5562600"/>
              <a:gd name="connsiteX12" fmla="*/ 815669 w 3838357"/>
              <a:gd name="connsiteY12" fmla="*/ 4364986 h 5562600"/>
              <a:gd name="connsiteX13" fmla="*/ 2 w 3838357"/>
              <a:gd name="connsiteY13" fmla="*/ 2784785 h 5562600"/>
              <a:gd name="connsiteX14" fmla="*/ 820749 w 3838357"/>
              <a:gd name="connsiteY14" fmla="*/ 1224904 h 5562600"/>
              <a:gd name="connsiteX15" fmla="*/ 920901 w 3838357"/>
              <a:gd name="connsiteY15" fmla="*/ 1154911 h 5562600"/>
              <a:gd name="connsiteX16" fmla="*/ 1400192 w 3838357"/>
              <a:gd name="connsiteY16" fmla="*/ 137160 h 5562600"/>
              <a:gd name="connsiteX17" fmla="*/ 1907958 w 3838357"/>
              <a:gd name="connsiteY17" fmla="*/ 0 h 5562600"/>
              <a:gd name="connsiteX0" fmla="*/ 1907958 w 3838357"/>
              <a:gd name="connsiteY0" fmla="*/ 0 h 5562600"/>
              <a:gd name="connsiteX1" fmla="*/ 2414656 w 3838357"/>
              <a:gd name="connsiteY1" fmla="*/ 132080 h 5562600"/>
              <a:gd name="connsiteX2" fmla="*/ 2919113 w 3838357"/>
              <a:gd name="connsiteY2" fmla="*/ 1140595 h 5562600"/>
              <a:gd name="connsiteX3" fmla="*/ 3022689 w 3838357"/>
              <a:gd name="connsiteY3" fmla="*/ 1224904 h 5562600"/>
              <a:gd name="connsiteX4" fmla="*/ 3838356 w 3838357"/>
              <a:gd name="connsiteY4" fmla="*/ 2794945 h 5562600"/>
              <a:gd name="connsiteX5" fmla="*/ 2987129 w 3838357"/>
              <a:gd name="connsiteY5" fmla="*/ 4385306 h 5562600"/>
              <a:gd name="connsiteX6" fmla="*/ 2893713 w 3838357"/>
              <a:gd name="connsiteY6" fmla="*/ 4418815 h 5562600"/>
              <a:gd name="connsiteX7" fmla="*/ 2903873 w 3838357"/>
              <a:gd name="connsiteY7" fmla="*/ 4687303 h 5562600"/>
              <a:gd name="connsiteX8" fmla="*/ 2028576 w 3838357"/>
              <a:gd name="connsiteY8" fmla="*/ 5562600 h 5562600"/>
              <a:gd name="connsiteX9" fmla="*/ 1806358 w 3838357"/>
              <a:gd name="connsiteY9" fmla="*/ 5562600 h 5562600"/>
              <a:gd name="connsiteX10" fmla="*/ 931061 w 3838357"/>
              <a:gd name="connsiteY10" fmla="*/ 4687303 h 5562600"/>
              <a:gd name="connsiteX11" fmla="*/ 931061 w 3838357"/>
              <a:gd name="connsiteY11" fmla="*/ 4434979 h 5562600"/>
              <a:gd name="connsiteX12" fmla="*/ 815669 w 3838357"/>
              <a:gd name="connsiteY12" fmla="*/ 4364986 h 5562600"/>
              <a:gd name="connsiteX13" fmla="*/ 2 w 3838357"/>
              <a:gd name="connsiteY13" fmla="*/ 2784785 h 5562600"/>
              <a:gd name="connsiteX14" fmla="*/ 820749 w 3838357"/>
              <a:gd name="connsiteY14" fmla="*/ 1224904 h 5562600"/>
              <a:gd name="connsiteX15" fmla="*/ 920901 w 3838357"/>
              <a:gd name="connsiteY15" fmla="*/ 1154911 h 5562600"/>
              <a:gd name="connsiteX16" fmla="*/ 1400192 w 3838357"/>
              <a:gd name="connsiteY16" fmla="*/ 137160 h 5562600"/>
              <a:gd name="connsiteX17" fmla="*/ 1907958 w 3838357"/>
              <a:gd name="connsiteY17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904725 w 3839209"/>
              <a:gd name="connsiteY7" fmla="*/ 4687303 h 5562600"/>
              <a:gd name="connsiteX8" fmla="*/ 2029428 w 3839209"/>
              <a:gd name="connsiteY8" fmla="*/ 5562600 h 5562600"/>
              <a:gd name="connsiteX9" fmla="*/ 1807210 w 3839209"/>
              <a:gd name="connsiteY9" fmla="*/ 5562600 h 5562600"/>
              <a:gd name="connsiteX10" fmla="*/ 931913 w 3839209"/>
              <a:gd name="connsiteY10" fmla="*/ 4687303 h 5562600"/>
              <a:gd name="connsiteX11" fmla="*/ 931913 w 3839209"/>
              <a:gd name="connsiteY11" fmla="*/ 4434979 h 5562600"/>
              <a:gd name="connsiteX12" fmla="*/ 816521 w 3839209"/>
              <a:gd name="connsiteY12" fmla="*/ 4364986 h 5562600"/>
              <a:gd name="connsiteX13" fmla="*/ 854 w 3839209"/>
              <a:gd name="connsiteY13" fmla="*/ 2784785 h 5562600"/>
              <a:gd name="connsiteX14" fmla="*/ 821601 w 3839209"/>
              <a:gd name="connsiteY14" fmla="*/ 1224904 h 5562600"/>
              <a:gd name="connsiteX15" fmla="*/ 921753 w 3839209"/>
              <a:gd name="connsiteY15" fmla="*/ 1154911 h 5562600"/>
              <a:gd name="connsiteX16" fmla="*/ 1401044 w 3839209"/>
              <a:gd name="connsiteY16" fmla="*/ 137160 h 5562600"/>
              <a:gd name="connsiteX17" fmla="*/ 1908810 w 3839209"/>
              <a:gd name="connsiteY17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687303 h 5562600"/>
              <a:gd name="connsiteX10" fmla="*/ 931913 w 3839209"/>
              <a:gd name="connsiteY10" fmla="*/ 4434979 h 5562600"/>
              <a:gd name="connsiteX11" fmla="*/ 816521 w 3839209"/>
              <a:gd name="connsiteY11" fmla="*/ 4364986 h 5562600"/>
              <a:gd name="connsiteX12" fmla="*/ 854 w 3839209"/>
              <a:gd name="connsiteY12" fmla="*/ 2784785 h 5562600"/>
              <a:gd name="connsiteX13" fmla="*/ 821601 w 3839209"/>
              <a:gd name="connsiteY13" fmla="*/ 1224904 h 5562600"/>
              <a:gd name="connsiteX14" fmla="*/ 921753 w 3839209"/>
              <a:gd name="connsiteY14" fmla="*/ 1154911 h 5562600"/>
              <a:gd name="connsiteX15" fmla="*/ 1401044 w 3839209"/>
              <a:gd name="connsiteY15" fmla="*/ 137160 h 5562600"/>
              <a:gd name="connsiteX16" fmla="*/ 1908810 w 3839209"/>
              <a:gd name="connsiteY16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2600"/>
              <a:gd name="connsiteX1" fmla="*/ 2415508 w 3839209"/>
              <a:gd name="connsiteY1" fmla="*/ 132080 h 5562600"/>
              <a:gd name="connsiteX2" fmla="*/ 2919965 w 3839209"/>
              <a:gd name="connsiteY2" fmla="*/ 1140595 h 5562600"/>
              <a:gd name="connsiteX3" fmla="*/ 3023541 w 3839209"/>
              <a:gd name="connsiteY3" fmla="*/ 1224904 h 5562600"/>
              <a:gd name="connsiteX4" fmla="*/ 3839208 w 3839209"/>
              <a:gd name="connsiteY4" fmla="*/ 2794945 h 5562600"/>
              <a:gd name="connsiteX5" fmla="*/ 2987981 w 3839209"/>
              <a:gd name="connsiteY5" fmla="*/ 4385306 h 5562600"/>
              <a:gd name="connsiteX6" fmla="*/ 2894565 w 3839209"/>
              <a:gd name="connsiteY6" fmla="*/ 4418815 h 5562600"/>
              <a:gd name="connsiteX7" fmla="*/ 2029428 w 3839209"/>
              <a:gd name="connsiteY7" fmla="*/ 5562600 h 5562600"/>
              <a:gd name="connsiteX8" fmla="*/ 1807210 w 3839209"/>
              <a:gd name="connsiteY8" fmla="*/ 5562600 h 5562600"/>
              <a:gd name="connsiteX9" fmla="*/ 931913 w 3839209"/>
              <a:gd name="connsiteY9" fmla="*/ 4434979 h 5562600"/>
              <a:gd name="connsiteX10" fmla="*/ 816521 w 3839209"/>
              <a:gd name="connsiteY10" fmla="*/ 4364986 h 5562600"/>
              <a:gd name="connsiteX11" fmla="*/ 854 w 3839209"/>
              <a:gd name="connsiteY11" fmla="*/ 2784785 h 5562600"/>
              <a:gd name="connsiteX12" fmla="*/ 821601 w 3839209"/>
              <a:gd name="connsiteY12" fmla="*/ 1224904 h 5562600"/>
              <a:gd name="connsiteX13" fmla="*/ 921753 w 3839209"/>
              <a:gd name="connsiteY13" fmla="*/ 1154911 h 5562600"/>
              <a:gd name="connsiteX14" fmla="*/ 1401044 w 3839209"/>
              <a:gd name="connsiteY14" fmla="*/ 137160 h 5562600"/>
              <a:gd name="connsiteX15" fmla="*/ 1908810 w 3839209"/>
              <a:gd name="connsiteY15" fmla="*/ 0 h 556260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1807210 w 3839209"/>
              <a:gd name="connsiteY8" fmla="*/ 5562600 h 5566760"/>
              <a:gd name="connsiteX9" fmla="*/ 931913 w 3839209"/>
              <a:gd name="connsiteY9" fmla="*/ 4434979 h 5566760"/>
              <a:gd name="connsiteX10" fmla="*/ 816521 w 3839209"/>
              <a:gd name="connsiteY10" fmla="*/ 4364986 h 5566760"/>
              <a:gd name="connsiteX11" fmla="*/ 854 w 3839209"/>
              <a:gd name="connsiteY11" fmla="*/ 2784785 h 5566760"/>
              <a:gd name="connsiteX12" fmla="*/ 821601 w 3839209"/>
              <a:gd name="connsiteY12" fmla="*/ 1224904 h 5566760"/>
              <a:gd name="connsiteX13" fmla="*/ 921753 w 3839209"/>
              <a:gd name="connsiteY13" fmla="*/ 1154911 h 5566760"/>
              <a:gd name="connsiteX14" fmla="*/ 1401044 w 3839209"/>
              <a:gd name="connsiteY14" fmla="*/ 137160 h 5566760"/>
              <a:gd name="connsiteX15" fmla="*/ 1908810 w 3839209"/>
              <a:gd name="connsiteY15" fmla="*/ 0 h 5566760"/>
              <a:gd name="connsiteX0" fmla="*/ 1908810 w 3839209"/>
              <a:gd name="connsiteY0" fmla="*/ 0 h 5566760"/>
              <a:gd name="connsiteX1" fmla="*/ 2415508 w 3839209"/>
              <a:gd name="connsiteY1" fmla="*/ 132080 h 5566760"/>
              <a:gd name="connsiteX2" fmla="*/ 2919965 w 3839209"/>
              <a:gd name="connsiteY2" fmla="*/ 1140595 h 5566760"/>
              <a:gd name="connsiteX3" fmla="*/ 3023541 w 3839209"/>
              <a:gd name="connsiteY3" fmla="*/ 1224904 h 5566760"/>
              <a:gd name="connsiteX4" fmla="*/ 3839208 w 3839209"/>
              <a:gd name="connsiteY4" fmla="*/ 2794945 h 5566760"/>
              <a:gd name="connsiteX5" fmla="*/ 2987981 w 3839209"/>
              <a:gd name="connsiteY5" fmla="*/ 4385306 h 5566760"/>
              <a:gd name="connsiteX6" fmla="*/ 2894565 w 3839209"/>
              <a:gd name="connsiteY6" fmla="*/ 4418815 h 5566760"/>
              <a:gd name="connsiteX7" fmla="*/ 2029428 w 3839209"/>
              <a:gd name="connsiteY7" fmla="*/ 5562600 h 5566760"/>
              <a:gd name="connsiteX8" fmla="*/ 931913 w 3839209"/>
              <a:gd name="connsiteY8" fmla="*/ 4434979 h 5566760"/>
              <a:gd name="connsiteX9" fmla="*/ 816521 w 3839209"/>
              <a:gd name="connsiteY9" fmla="*/ 4364986 h 5566760"/>
              <a:gd name="connsiteX10" fmla="*/ 854 w 3839209"/>
              <a:gd name="connsiteY10" fmla="*/ 2784785 h 5566760"/>
              <a:gd name="connsiteX11" fmla="*/ 821601 w 3839209"/>
              <a:gd name="connsiteY11" fmla="*/ 1224904 h 5566760"/>
              <a:gd name="connsiteX12" fmla="*/ 921753 w 3839209"/>
              <a:gd name="connsiteY12" fmla="*/ 1154911 h 5566760"/>
              <a:gd name="connsiteX13" fmla="*/ 1401044 w 3839209"/>
              <a:gd name="connsiteY13" fmla="*/ 137160 h 5566760"/>
              <a:gd name="connsiteX14" fmla="*/ 1908810 w 3839209"/>
              <a:gd name="connsiteY14" fmla="*/ 0 h 5566760"/>
              <a:gd name="connsiteX0" fmla="*/ 1908810 w 3839209"/>
              <a:gd name="connsiteY0" fmla="*/ 0 h 5576884"/>
              <a:gd name="connsiteX1" fmla="*/ 2415508 w 3839209"/>
              <a:gd name="connsiteY1" fmla="*/ 132080 h 5576884"/>
              <a:gd name="connsiteX2" fmla="*/ 2919965 w 3839209"/>
              <a:gd name="connsiteY2" fmla="*/ 1140595 h 5576884"/>
              <a:gd name="connsiteX3" fmla="*/ 3023541 w 3839209"/>
              <a:gd name="connsiteY3" fmla="*/ 1224904 h 5576884"/>
              <a:gd name="connsiteX4" fmla="*/ 3839208 w 3839209"/>
              <a:gd name="connsiteY4" fmla="*/ 2794945 h 5576884"/>
              <a:gd name="connsiteX5" fmla="*/ 2987981 w 3839209"/>
              <a:gd name="connsiteY5" fmla="*/ 4385306 h 5576884"/>
              <a:gd name="connsiteX6" fmla="*/ 2894565 w 3839209"/>
              <a:gd name="connsiteY6" fmla="*/ 4418815 h 5576884"/>
              <a:gd name="connsiteX7" fmla="*/ 1917668 w 3839209"/>
              <a:gd name="connsiteY7" fmla="*/ 5572760 h 5576884"/>
              <a:gd name="connsiteX8" fmla="*/ 931913 w 3839209"/>
              <a:gd name="connsiteY8" fmla="*/ 4434979 h 5576884"/>
              <a:gd name="connsiteX9" fmla="*/ 816521 w 3839209"/>
              <a:gd name="connsiteY9" fmla="*/ 4364986 h 5576884"/>
              <a:gd name="connsiteX10" fmla="*/ 854 w 3839209"/>
              <a:gd name="connsiteY10" fmla="*/ 2784785 h 5576884"/>
              <a:gd name="connsiteX11" fmla="*/ 821601 w 3839209"/>
              <a:gd name="connsiteY11" fmla="*/ 1224904 h 5576884"/>
              <a:gd name="connsiteX12" fmla="*/ 921753 w 3839209"/>
              <a:gd name="connsiteY12" fmla="*/ 1154911 h 5576884"/>
              <a:gd name="connsiteX13" fmla="*/ 1401044 w 3839209"/>
              <a:gd name="connsiteY13" fmla="*/ 137160 h 5576884"/>
              <a:gd name="connsiteX14" fmla="*/ 1908810 w 3839209"/>
              <a:gd name="connsiteY14" fmla="*/ 0 h 5576884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760"/>
              <a:gd name="connsiteX1" fmla="*/ 2415508 w 3839209"/>
              <a:gd name="connsiteY1" fmla="*/ 132080 h 5572760"/>
              <a:gd name="connsiteX2" fmla="*/ 2919965 w 3839209"/>
              <a:gd name="connsiteY2" fmla="*/ 1140595 h 5572760"/>
              <a:gd name="connsiteX3" fmla="*/ 3023541 w 3839209"/>
              <a:gd name="connsiteY3" fmla="*/ 1224904 h 5572760"/>
              <a:gd name="connsiteX4" fmla="*/ 3839208 w 3839209"/>
              <a:gd name="connsiteY4" fmla="*/ 2794945 h 5572760"/>
              <a:gd name="connsiteX5" fmla="*/ 2987981 w 3839209"/>
              <a:gd name="connsiteY5" fmla="*/ 4385306 h 5572760"/>
              <a:gd name="connsiteX6" fmla="*/ 2894565 w 3839209"/>
              <a:gd name="connsiteY6" fmla="*/ 4418815 h 5572760"/>
              <a:gd name="connsiteX7" fmla="*/ 1917668 w 3839209"/>
              <a:gd name="connsiteY7" fmla="*/ 5572760 h 5572760"/>
              <a:gd name="connsiteX8" fmla="*/ 931913 w 3839209"/>
              <a:gd name="connsiteY8" fmla="*/ 4434979 h 5572760"/>
              <a:gd name="connsiteX9" fmla="*/ 816521 w 3839209"/>
              <a:gd name="connsiteY9" fmla="*/ 4364986 h 5572760"/>
              <a:gd name="connsiteX10" fmla="*/ 854 w 3839209"/>
              <a:gd name="connsiteY10" fmla="*/ 2784785 h 5572760"/>
              <a:gd name="connsiteX11" fmla="*/ 821601 w 3839209"/>
              <a:gd name="connsiteY11" fmla="*/ 1224904 h 5572760"/>
              <a:gd name="connsiteX12" fmla="*/ 921753 w 3839209"/>
              <a:gd name="connsiteY12" fmla="*/ 1154911 h 5572760"/>
              <a:gd name="connsiteX13" fmla="*/ 1401044 w 3839209"/>
              <a:gd name="connsiteY13" fmla="*/ 137160 h 5572760"/>
              <a:gd name="connsiteX14" fmla="*/ 1908810 w 3839209"/>
              <a:gd name="connsiteY14" fmla="*/ 0 h 5572760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188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188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74245 w 3839209"/>
              <a:gd name="connsiteY6" fmla="*/ 444421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401044 w 3839209"/>
              <a:gd name="connsiteY13" fmla="*/ 137160 h 5572971"/>
              <a:gd name="connsiteX14" fmla="*/ 1908810 w 3839209"/>
              <a:gd name="connsiteY14" fmla="*/ 0 h 5572971"/>
              <a:gd name="connsiteX0" fmla="*/ 1908810 w 3839209"/>
              <a:gd name="connsiteY0" fmla="*/ 0 h 5572971"/>
              <a:gd name="connsiteX1" fmla="*/ 2415508 w 3839209"/>
              <a:gd name="connsiteY1" fmla="*/ 132080 h 5572971"/>
              <a:gd name="connsiteX2" fmla="*/ 2919965 w 3839209"/>
              <a:gd name="connsiteY2" fmla="*/ 1140595 h 5572971"/>
              <a:gd name="connsiteX3" fmla="*/ 3023541 w 3839209"/>
              <a:gd name="connsiteY3" fmla="*/ 1224904 h 5572971"/>
              <a:gd name="connsiteX4" fmla="*/ 3839208 w 3839209"/>
              <a:gd name="connsiteY4" fmla="*/ 2794945 h 5572971"/>
              <a:gd name="connsiteX5" fmla="*/ 2987981 w 3839209"/>
              <a:gd name="connsiteY5" fmla="*/ 4385306 h 5572971"/>
              <a:gd name="connsiteX6" fmla="*/ 2894565 w 3839209"/>
              <a:gd name="connsiteY6" fmla="*/ 4439135 h 5572971"/>
              <a:gd name="connsiteX7" fmla="*/ 1917668 w 3839209"/>
              <a:gd name="connsiteY7" fmla="*/ 5572760 h 5572971"/>
              <a:gd name="connsiteX8" fmla="*/ 931913 w 3839209"/>
              <a:gd name="connsiteY8" fmla="*/ 4434979 h 5572971"/>
              <a:gd name="connsiteX9" fmla="*/ 816521 w 3839209"/>
              <a:gd name="connsiteY9" fmla="*/ 4364986 h 5572971"/>
              <a:gd name="connsiteX10" fmla="*/ 854 w 3839209"/>
              <a:gd name="connsiteY10" fmla="*/ 2784785 h 5572971"/>
              <a:gd name="connsiteX11" fmla="*/ 821601 w 3839209"/>
              <a:gd name="connsiteY11" fmla="*/ 1224904 h 5572971"/>
              <a:gd name="connsiteX12" fmla="*/ 921753 w 3839209"/>
              <a:gd name="connsiteY12" fmla="*/ 1154911 h 5572971"/>
              <a:gd name="connsiteX13" fmla="*/ 1908810 w 3839209"/>
              <a:gd name="connsiteY13" fmla="*/ 0 h 5572971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 h 5572975"/>
              <a:gd name="connsiteX1" fmla="*/ 2919965 w 3839209"/>
              <a:gd name="connsiteY1" fmla="*/ 1140599 h 5572975"/>
              <a:gd name="connsiteX2" fmla="*/ 3023541 w 3839209"/>
              <a:gd name="connsiteY2" fmla="*/ 1224908 h 5572975"/>
              <a:gd name="connsiteX3" fmla="*/ 3839208 w 3839209"/>
              <a:gd name="connsiteY3" fmla="*/ 2794949 h 5572975"/>
              <a:gd name="connsiteX4" fmla="*/ 2987981 w 3839209"/>
              <a:gd name="connsiteY4" fmla="*/ 4385310 h 5572975"/>
              <a:gd name="connsiteX5" fmla="*/ 2894565 w 3839209"/>
              <a:gd name="connsiteY5" fmla="*/ 4439139 h 5572975"/>
              <a:gd name="connsiteX6" fmla="*/ 1917668 w 3839209"/>
              <a:gd name="connsiteY6" fmla="*/ 5572764 h 5572975"/>
              <a:gd name="connsiteX7" fmla="*/ 931913 w 3839209"/>
              <a:gd name="connsiteY7" fmla="*/ 4434983 h 5572975"/>
              <a:gd name="connsiteX8" fmla="*/ 816521 w 3839209"/>
              <a:gd name="connsiteY8" fmla="*/ 4364990 h 5572975"/>
              <a:gd name="connsiteX9" fmla="*/ 854 w 3839209"/>
              <a:gd name="connsiteY9" fmla="*/ 2784789 h 5572975"/>
              <a:gd name="connsiteX10" fmla="*/ 821601 w 3839209"/>
              <a:gd name="connsiteY10" fmla="*/ 1224908 h 5572975"/>
              <a:gd name="connsiteX11" fmla="*/ 921753 w 3839209"/>
              <a:gd name="connsiteY11" fmla="*/ 1154915 h 5572975"/>
              <a:gd name="connsiteX12" fmla="*/ 1908810 w 3839209"/>
              <a:gd name="connsiteY12" fmla="*/ 4 h 5572975"/>
              <a:gd name="connsiteX0" fmla="*/ 1908810 w 3839209"/>
              <a:gd name="connsiteY0" fmla="*/ 44 h 5573015"/>
              <a:gd name="connsiteX1" fmla="*/ 2919965 w 3839209"/>
              <a:gd name="connsiteY1" fmla="*/ 1140639 h 5573015"/>
              <a:gd name="connsiteX2" fmla="*/ 3023541 w 3839209"/>
              <a:gd name="connsiteY2" fmla="*/ 1224948 h 5573015"/>
              <a:gd name="connsiteX3" fmla="*/ 3839208 w 3839209"/>
              <a:gd name="connsiteY3" fmla="*/ 2794989 h 5573015"/>
              <a:gd name="connsiteX4" fmla="*/ 2987981 w 3839209"/>
              <a:gd name="connsiteY4" fmla="*/ 4385350 h 5573015"/>
              <a:gd name="connsiteX5" fmla="*/ 2894565 w 3839209"/>
              <a:gd name="connsiteY5" fmla="*/ 4439179 h 5573015"/>
              <a:gd name="connsiteX6" fmla="*/ 1917668 w 3839209"/>
              <a:gd name="connsiteY6" fmla="*/ 5572804 h 5573015"/>
              <a:gd name="connsiteX7" fmla="*/ 931913 w 3839209"/>
              <a:gd name="connsiteY7" fmla="*/ 4435023 h 5573015"/>
              <a:gd name="connsiteX8" fmla="*/ 816521 w 3839209"/>
              <a:gd name="connsiteY8" fmla="*/ 4365030 h 5573015"/>
              <a:gd name="connsiteX9" fmla="*/ 854 w 3839209"/>
              <a:gd name="connsiteY9" fmla="*/ 2784829 h 5573015"/>
              <a:gd name="connsiteX10" fmla="*/ 821601 w 3839209"/>
              <a:gd name="connsiteY10" fmla="*/ 1224948 h 5573015"/>
              <a:gd name="connsiteX11" fmla="*/ 921753 w 3839209"/>
              <a:gd name="connsiteY11" fmla="*/ 1154955 h 5573015"/>
              <a:gd name="connsiteX12" fmla="*/ 1908810 w 3839209"/>
              <a:gd name="connsiteY12" fmla="*/ 44 h 5573015"/>
              <a:gd name="connsiteX0" fmla="*/ 1908810 w 3839209"/>
              <a:gd name="connsiteY0" fmla="*/ 47 h 5573018"/>
              <a:gd name="connsiteX1" fmla="*/ 2919965 w 3839209"/>
              <a:gd name="connsiteY1" fmla="*/ 1140642 h 5573018"/>
              <a:gd name="connsiteX2" fmla="*/ 3023541 w 3839209"/>
              <a:gd name="connsiteY2" fmla="*/ 1224951 h 5573018"/>
              <a:gd name="connsiteX3" fmla="*/ 3839208 w 3839209"/>
              <a:gd name="connsiteY3" fmla="*/ 2794992 h 5573018"/>
              <a:gd name="connsiteX4" fmla="*/ 2987981 w 3839209"/>
              <a:gd name="connsiteY4" fmla="*/ 4385353 h 5573018"/>
              <a:gd name="connsiteX5" fmla="*/ 2894565 w 3839209"/>
              <a:gd name="connsiteY5" fmla="*/ 4439182 h 5573018"/>
              <a:gd name="connsiteX6" fmla="*/ 1917668 w 3839209"/>
              <a:gd name="connsiteY6" fmla="*/ 5572807 h 5573018"/>
              <a:gd name="connsiteX7" fmla="*/ 931913 w 3839209"/>
              <a:gd name="connsiteY7" fmla="*/ 4435026 h 5573018"/>
              <a:gd name="connsiteX8" fmla="*/ 816521 w 3839209"/>
              <a:gd name="connsiteY8" fmla="*/ 4365033 h 5573018"/>
              <a:gd name="connsiteX9" fmla="*/ 854 w 3839209"/>
              <a:gd name="connsiteY9" fmla="*/ 2784832 h 5573018"/>
              <a:gd name="connsiteX10" fmla="*/ 821601 w 3839209"/>
              <a:gd name="connsiteY10" fmla="*/ 1224951 h 5573018"/>
              <a:gd name="connsiteX11" fmla="*/ 921753 w 3839209"/>
              <a:gd name="connsiteY11" fmla="*/ 1154958 h 5573018"/>
              <a:gd name="connsiteX12" fmla="*/ 1908810 w 3839209"/>
              <a:gd name="connsiteY12" fmla="*/ 47 h 557301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7 h 5573038"/>
              <a:gd name="connsiteX1" fmla="*/ 2919965 w 3839209"/>
              <a:gd name="connsiteY1" fmla="*/ 1140662 h 5573038"/>
              <a:gd name="connsiteX2" fmla="*/ 3023541 w 3839209"/>
              <a:gd name="connsiteY2" fmla="*/ 1224971 h 5573038"/>
              <a:gd name="connsiteX3" fmla="*/ 3839208 w 3839209"/>
              <a:gd name="connsiteY3" fmla="*/ 2795012 h 5573038"/>
              <a:gd name="connsiteX4" fmla="*/ 2987981 w 3839209"/>
              <a:gd name="connsiteY4" fmla="*/ 4385373 h 5573038"/>
              <a:gd name="connsiteX5" fmla="*/ 2894565 w 3839209"/>
              <a:gd name="connsiteY5" fmla="*/ 4439202 h 5573038"/>
              <a:gd name="connsiteX6" fmla="*/ 1917668 w 3839209"/>
              <a:gd name="connsiteY6" fmla="*/ 5572827 h 5573038"/>
              <a:gd name="connsiteX7" fmla="*/ 931913 w 3839209"/>
              <a:gd name="connsiteY7" fmla="*/ 4435046 h 5573038"/>
              <a:gd name="connsiteX8" fmla="*/ 816521 w 3839209"/>
              <a:gd name="connsiteY8" fmla="*/ 4365053 h 5573038"/>
              <a:gd name="connsiteX9" fmla="*/ 854 w 3839209"/>
              <a:gd name="connsiteY9" fmla="*/ 2784852 h 5573038"/>
              <a:gd name="connsiteX10" fmla="*/ 821601 w 3839209"/>
              <a:gd name="connsiteY10" fmla="*/ 1224971 h 5573038"/>
              <a:gd name="connsiteX11" fmla="*/ 921753 w 3839209"/>
              <a:gd name="connsiteY11" fmla="*/ 1154978 h 5573038"/>
              <a:gd name="connsiteX12" fmla="*/ 1908810 w 3839209"/>
              <a:gd name="connsiteY12" fmla="*/ 67 h 5573038"/>
              <a:gd name="connsiteX0" fmla="*/ 1908810 w 3839209"/>
              <a:gd name="connsiteY0" fmla="*/ 68 h 5573039"/>
              <a:gd name="connsiteX1" fmla="*/ 2919965 w 3839209"/>
              <a:gd name="connsiteY1" fmla="*/ 1140663 h 5573039"/>
              <a:gd name="connsiteX2" fmla="*/ 3023541 w 3839209"/>
              <a:gd name="connsiteY2" fmla="*/ 1224972 h 5573039"/>
              <a:gd name="connsiteX3" fmla="*/ 3839208 w 3839209"/>
              <a:gd name="connsiteY3" fmla="*/ 2795013 h 5573039"/>
              <a:gd name="connsiteX4" fmla="*/ 2987981 w 3839209"/>
              <a:gd name="connsiteY4" fmla="*/ 4385374 h 5573039"/>
              <a:gd name="connsiteX5" fmla="*/ 2894565 w 3839209"/>
              <a:gd name="connsiteY5" fmla="*/ 4439203 h 5573039"/>
              <a:gd name="connsiteX6" fmla="*/ 1917668 w 3839209"/>
              <a:gd name="connsiteY6" fmla="*/ 5572828 h 5573039"/>
              <a:gd name="connsiteX7" fmla="*/ 931913 w 3839209"/>
              <a:gd name="connsiteY7" fmla="*/ 4435047 h 5573039"/>
              <a:gd name="connsiteX8" fmla="*/ 816521 w 3839209"/>
              <a:gd name="connsiteY8" fmla="*/ 4365054 h 5573039"/>
              <a:gd name="connsiteX9" fmla="*/ 854 w 3839209"/>
              <a:gd name="connsiteY9" fmla="*/ 2784853 h 5573039"/>
              <a:gd name="connsiteX10" fmla="*/ 821601 w 3839209"/>
              <a:gd name="connsiteY10" fmla="*/ 1224972 h 5573039"/>
              <a:gd name="connsiteX11" fmla="*/ 921753 w 3839209"/>
              <a:gd name="connsiteY11" fmla="*/ 1154979 h 5573039"/>
              <a:gd name="connsiteX12" fmla="*/ 1908810 w 3839209"/>
              <a:gd name="connsiteY12" fmla="*/ 68 h 5573039"/>
              <a:gd name="connsiteX0" fmla="*/ 1908810 w 3839209"/>
              <a:gd name="connsiteY0" fmla="*/ 68 h 5573039"/>
              <a:gd name="connsiteX1" fmla="*/ 2919965 w 3839209"/>
              <a:gd name="connsiteY1" fmla="*/ 1140663 h 5573039"/>
              <a:gd name="connsiteX2" fmla="*/ 3023541 w 3839209"/>
              <a:gd name="connsiteY2" fmla="*/ 1224972 h 5573039"/>
              <a:gd name="connsiteX3" fmla="*/ 3839208 w 3839209"/>
              <a:gd name="connsiteY3" fmla="*/ 2795013 h 5573039"/>
              <a:gd name="connsiteX4" fmla="*/ 2987981 w 3839209"/>
              <a:gd name="connsiteY4" fmla="*/ 4385374 h 5573039"/>
              <a:gd name="connsiteX5" fmla="*/ 2894565 w 3839209"/>
              <a:gd name="connsiteY5" fmla="*/ 4439203 h 5573039"/>
              <a:gd name="connsiteX6" fmla="*/ 1917668 w 3839209"/>
              <a:gd name="connsiteY6" fmla="*/ 5572828 h 5573039"/>
              <a:gd name="connsiteX7" fmla="*/ 931913 w 3839209"/>
              <a:gd name="connsiteY7" fmla="*/ 4435047 h 5573039"/>
              <a:gd name="connsiteX8" fmla="*/ 816521 w 3839209"/>
              <a:gd name="connsiteY8" fmla="*/ 4365054 h 5573039"/>
              <a:gd name="connsiteX9" fmla="*/ 854 w 3839209"/>
              <a:gd name="connsiteY9" fmla="*/ 2784853 h 5573039"/>
              <a:gd name="connsiteX10" fmla="*/ 821601 w 3839209"/>
              <a:gd name="connsiteY10" fmla="*/ 1224972 h 5573039"/>
              <a:gd name="connsiteX11" fmla="*/ 921753 w 3839209"/>
              <a:gd name="connsiteY11" fmla="*/ 1154979 h 5573039"/>
              <a:gd name="connsiteX12" fmla="*/ 1908810 w 3839209"/>
              <a:gd name="connsiteY12" fmla="*/ 68 h 557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39209" h="5573039">
                <a:moveTo>
                  <a:pt x="1908810" y="68"/>
                </a:moveTo>
                <a:cubicBezTo>
                  <a:pt x="2744765" y="-7398"/>
                  <a:pt x="2561457" y="596152"/>
                  <a:pt x="2919965" y="1140663"/>
                </a:cubicBezTo>
                <a:lnTo>
                  <a:pt x="3023541" y="1224972"/>
                </a:lnTo>
                <a:cubicBezTo>
                  <a:pt x="3534046" y="1564130"/>
                  <a:pt x="3840055" y="2197159"/>
                  <a:pt x="3839208" y="2795013"/>
                </a:cubicBezTo>
                <a:cubicBezTo>
                  <a:pt x="3838361" y="3392867"/>
                  <a:pt x="3503566" y="4112257"/>
                  <a:pt x="2987981" y="4385374"/>
                </a:cubicBezTo>
                <a:lnTo>
                  <a:pt x="2894565" y="4439203"/>
                </a:lnTo>
                <a:cubicBezTo>
                  <a:pt x="2626506" y="5089705"/>
                  <a:pt x="2653087" y="5567486"/>
                  <a:pt x="1917668" y="5572828"/>
                </a:cubicBezTo>
                <a:cubicBezTo>
                  <a:pt x="1213163" y="5584728"/>
                  <a:pt x="1240178" y="5093707"/>
                  <a:pt x="931913" y="4435047"/>
                </a:cubicBezTo>
                <a:lnTo>
                  <a:pt x="816521" y="4365054"/>
                </a:lnTo>
                <a:cubicBezTo>
                  <a:pt x="214577" y="3883657"/>
                  <a:pt x="20327" y="3425040"/>
                  <a:pt x="854" y="2784853"/>
                </a:cubicBezTo>
                <a:cubicBezTo>
                  <a:pt x="-18619" y="2144666"/>
                  <a:pt x="295857" y="1564130"/>
                  <a:pt x="821601" y="1224972"/>
                </a:cubicBezTo>
                <a:lnTo>
                  <a:pt x="921753" y="1154979"/>
                </a:lnTo>
                <a:cubicBezTo>
                  <a:pt x="1209634" y="661268"/>
                  <a:pt x="1040091" y="33380"/>
                  <a:pt x="1908810" y="68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sz="1463" kern="0" dirty="0">
              <a:noFill/>
              <a:latin typeface="Calibri" panose="020F0502020204030204"/>
            </a:endParaRPr>
          </a:p>
        </p:txBody>
      </p:sp>
      <p:sp>
        <p:nvSpPr>
          <p:cNvPr id="100" name="AGUJERO">
            <a:extLst>
              <a:ext uri="{FF2B5EF4-FFF2-40B4-BE49-F238E27FC236}">
                <a16:creationId xmlns:a16="http://schemas.microsoft.com/office/drawing/2014/main" id="{5F94B720-46A2-E99A-8B94-A411EA144860}"/>
              </a:ext>
            </a:extLst>
          </p:cNvPr>
          <p:cNvSpPr/>
          <p:nvPr/>
        </p:nvSpPr>
        <p:spPr>
          <a:xfrm>
            <a:off x="971245" y="8479104"/>
            <a:ext cx="176462" cy="177136"/>
          </a:xfrm>
          <a:prstGeom prst="flowChartConnector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sz="1463" kern="0" dirty="0">
              <a:noFill/>
              <a:latin typeface="Calibri" panose="020F0502020204030204"/>
            </a:endParaRPr>
          </a:p>
        </p:txBody>
      </p:sp>
      <p:sp>
        <p:nvSpPr>
          <p:cNvPr id="101" name="AGUJERO">
            <a:extLst>
              <a:ext uri="{FF2B5EF4-FFF2-40B4-BE49-F238E27FC236}">
                <a16:creationId xmlns:a16="http://schemas.microsoft.com/office/drawing/2014/main" id="{970BA791-018A-9578-DECB-65AA79FB4835}"/>
              </a:ext>
            </a:extLst>
          </p:cNvPr>
          <p:cNvSpPr/>
          <p:nvPr/>
        </p:nvSpPr>
        <p:spPr>
          <a:xfrm>
            <a:off x="982733" y="10142800"/>
            <a:ext cx="176462" cy="177136"/>
          </a:xfrm>
          <a:prstGeom prst="flowChartConnector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sz="1463" kern="0">
              <a:noFill/>
              <a:latin typeface="Calibri" panose="020F0502020204030204"/>
            </a:endParaRPr>
          </a:p>
        </p:txBody>
      </p:sp>
      <p:sp>
        <p:nvSpPr>
          <p:cNvPr id="75" name="AGUJERO">
            <a:extLst>
              <a:ext uri="{FF2B5EF4-FFF2-40B4-BE49-F238E27FC236}">
                <a16:creationId xmlns:a16="http://schemas.microsoft.com/office/drawing/2014/main" id="{5F94B720-46A2-E99A-8B94-A411EA144860}"/>
              </a:ext>
            </a:extLst>
          </p:cNvPr>
          <p:cNvSpPr/>
          <p:nvPr/>
        </p:nvSpPr>
        <p:spPr>
          <a:xfrm>
            <a:off x="971245" y="5901991"/>
            <a:ext cx="176462" cy="177136"/>
          </a:xfrm>
          <a:prstGeom prst="flowChartConnector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sz="1463" kern="0" dirty="0">
              <a:noFill/>
              <a:latin typeface="Calibri" panose="020F0502020204030204"/>
            </a:endParaRPr>
          </a:p>
        </p:txBody>
      </p:sp>
      <p:sp>
        <p:nvSpPr>
          <p:cNvPr id="76" name="AGUJERO">
            <a:extLst>
              <a:ext uri="{FF2B5EF4-FFF2-40B4-BE49-F238E27FC236}">
                <a16:creationId xmlns:a16="http://schemas.microsoft.com/office/drawing/2014/main" id="{970BA791-018A-9578-DECB-65AA79FB4835}"/>
              </a:ext>
            </a:extLst>
          </p:cNvPr>
          <p:cNvSpPr/>
          <p:nvPr/>
        </p:nvSpPr>
        <p:spPr>
          <a:xfrm>
            <a:off x="982733" y="7565687"/>
            <a:ext cx="176462" cy="177136"/>
          </a:xfrm>
          <a:prstGeom prst="flowChartConnector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sz="1463" kern="0">
              <a:noFill/>
              <a:latin typeface="Calibri" panose="020F0502020204030204"/>
            </a:endParaRPr>
          </a:p>
        </p:txBody>
      </p:sp>
      <p:sp>
        <p:nvSpPr>
          <p:cNvPr id="50" name="AGUJERO">
            <a:extLst>
              <a:ext uri="{FF2B5EF4-FFF2-40B4-BE49-F238E27FC236}">
                <a16:creationId xmlns:a16="http://schemas.microsoft.com/office/drawing/2014/main" id="{5F94B720-46A2-E99A-8B94-A411EA144860}"/>
              </a:ext>
            </a:extLst>
          </p:cNvPr>
          <p:cNvSpPr/>
          <p:nvPr/>
        </p:nvSpPr>
        <p:spPr>
          <a:xfrm>
            <a:off x="971245" y="3324878"/>
            <a:ext cx="176462" cy="177136"/>
          </a:xfrm>
          <a:prstGeom prst="flowChartConnector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sz="1463" kern="0" dirty="0">
              <a:noFill/>
              <a:latin typeface="Calibri" panose="020F0502020204030204"/>
            </a:endParaRPr>
          </a:p>
        </p:txBody>
      </p:sp>
      <p:sp>
        <p:nvSpPr>
          <p:cNvPr id="51" name="AGUJERO">
            <a:extLst>
              <a:ext uri="{FF2B5EF4-FFF2-40B4-BE49-F238E27FC236}">
                <a16:creationId xmlns:a16="http://schemas.microsoft.com/office/drawing/2014/main" id="{970BA791-018A-9578-DECB-65AA79FB4835}"/>
              </a:ext>
            </a:extLst>
          </p:cNvPr>
          <p:cNvSpPr/>
          <p:nvPr/>
        </p:nvSpPr>
        <p:spPr>
          <a:xfrm>
            <a:off x="982733" y="4988574"/>
            <a:ext cx="176462" cy="177136"/>
          </a:xfrm>
          <a:prstGeom prst="flowChartConnector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sz="1463" kern="0">
              <a:noFill/>
              <a:latin typeface="Calibri" panose="020F0502020204030204"/>
            </a:endParaRPr>
          </a:p>
        </p:txBody>
      </p:sp>
      <p:sp>
        <p:nvSpPr>
          <p:cNvPr id="5" name="AGUJERO">
            <a:extLst>
              <a:ext uri="{FF2B5EF4-FFF2-40B4-BE49-F238E27FC236}">
                <a16:creationId xmlns:a16="http://schemas.microsoft.com/office/drawing/2014/main" id="{5F94B720-46A2-E99A-8B94-A411EA144860}"/>
              </a:ext>
            </a:extLst>
          </p:cNvPr>
          <p:cNvSpPr/>
          <p:nvPr/>
        </p:nvSpPr>
        <p:spPr>
          <a:xfrm>
            <a:off x="971245" y="747765"/>
            <a:ext cx="176462" cy="177136"/>
          </a:xfrm>
          <a:prstGeom prst="flowChartConnector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sz="1463" kern="0" dirty="0">
              <a:noFill/>
              <a:latin typeface="Calibri" panose="020F0502020204030204"/>
            </a:endParaRPr>
          </a:p>
        </p:txBody>
      </p:sp>
      <p:sp>
        <p:nvSpPr>
          <p:cNvPr id="6" name="AGUJERO">
            <a:extLst>
              <a:ext uri="{FF2B5EF4-FFF2-40B4-BE49-F238E27FC236}">
                <a16:creationId xmlns:a16="http://schemas.microsoft.com/office/drawing/2014/main" id="{970BA791-018A-9578-DECB-65AA79FB4835}"/>
              </a:ext>
            </a:extLst>
          </p:cNvPr>
          <p:cNvSpPr/>
          <p:nvPr/>
        </p:nvSpPr>
        <p:spPr>
          <a:xfrm>
            <a:off x="982733" y="2411461"/>
            <a:ext cx="176462" cy="177136"/>
          </a:xfrm>
          <a:prstGeom prst="flowChartConnector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sz="1463" kern="0">
              <a:noFill/>
              <a:latin typeface="Calibri" panose="020F0502020204030204"/>
            </a:endParaRPr>
          </a:p>
        </p:txBody>
      </p:sp>
      <p:sp>
        <p:nvSpPr>
          <p:cNvPr id="2" name="COLORPRIMARIO">
            <a:extLst>
              <a:ext uri="{FF2B5EF4-FFF2-40B4-BE49-F238E27FC236}">
                <a16:creationId xmlns:a16="http://schemas.microsoft.com/office/drawing/2014/main" id="{64288FF4-4584-3760-5427-D0C581229264}"/>
              </a:ext>
            </a:extLst>
          </p:cNvPr>
          <p:cNvSpPr/>
          <p:nvPr/>
        </p:nvSpPr>
        <p:spPr>
          <a:xfrm>
            <a:off x="440964" y="1020702"/>
            <a:ext cx="1260000" cy="126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8" name="COLORPRIMARIO">
            <a:extLst>
              <a:ext uri="{FF2B5EF4-FFF2-40B4-BE49-F238E27FC236}">
                <a16:creationId xmlns:a16="http://schemas.microsoft.com/office/drawing/2014/main" id="{297B5044-8D62-01E2-C856-F919029B2224}"/>
              </a:ext>
            </a:extLst>
          </p:cNvPr>
          <p:cNvSpPr/>
          <p:nvPr/>
        </p:nvSpPr>
        <p:spPr>
          <a:xfrm>
            <a:off x="440964" y="3603203"/>
            <a:ext cx="1260000" cy="126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9" name="COLORPRIMARIO">
            <a:extLst>
              <a:ext uri="{FF2B5EF4-FFF2-40B4-BE49-F238E27FC236}">
                <a16:creationId xmlns:a16="http://schemas.microsoft.com/office/drawing/2014/main" id="{3CA9E57B-9698-54FE-1EC7-54446F3174E7}"/>
              </a:ext>
            </a:extLst>
          </p:cNvPr>
          <p:cNvSpPr/>
          <p:nvPr/>
        </p:nvSpPr>
        <p:spPr>
          <a:xfrm>
            <a:off x="428451" y="6203051"/>
            <a:ext cx="1260000" cy="126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30" name="COLORPRIMARIO">
            <a:extLst>
              <a:ext uri="{FF2B5EF4-FFF2-40B4-BE49-F238E27FC236}">
                <a16:creationId xmlns:a16="http://schemas.microsoft.com/office/drawing/2014/main" id="{73617A3A-EEA6-735D-1DC5-8B02CF7E9AB5}"/>
              </a:ext>
            </a:extLst>
          </p:cNvPr>
          <p:cNvSpPr/>
          <p:nvPr/>
        </p:nvSpPr>
        <p:spPr>
          <a:xfrm>
            <a:off x="428451" y="8754550"/>
            <a:ext cx="1260000" cy="126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grpSp>
        <p:nvGrpSpPr>
          <p:cNvPr id="7" name="ADORNO PARA SORBETE X4">
            <a:extLst>
              <a:ext uri="{FF2B5EF4-FFF2-40B4-BE49-F238E27FC236}">
                <a16:creationId xmlns:a16="http://schemas.microsoft.com/office/drawing/2014/main" id="{6EB05304-66F4-FA5A-5C3C-049667FE5AFA}"/>
              </a:ext>
            </a:extLst>
          </p:cNvPr>
          <p:cNvGrpSpPr/>
          <p:nvPr/>
        </p:nvGrpSpPr>
        <p:grpSpPr>
          <a:xfrm>
            <a:off x="2117119" y="556362"/>
            <a:ext cx="1511252" cy="9925089"/>
            <a:chOff x="2117119" y="556360"/>
            <a:chExt cx="1511252" cy="9925089"/>
          </a:xfrm>
          <a:noFill/>
        </p:grpSpPr>
        <p:grpSp>
          <p:nvGrpSpPr>
            <p:cNvPr id="21" name="ADORNO PARA SORBETE M1">
              <a:extLst>
                <a:ext uri="{FF2B5EF4-FFF2-40B4-BE49-F238E27FC236}">
                  <a16:creationId xmlns:a16="http://schemas.microsoft.com/office/drawing/2014/main" id="{02A2AA7C-6B3B-717A-E20B-4D0D8D53E29E}"/>
                </a:ext>
              </a:extLst>
            </p:cNvPr>
            <p:cNvGrpSpPr/>
            <p:nvPr/>
          </p:nvGrpSpPr>
          <p:grpSpPr>
            <a:xfrm>
              <a:off x="2117119" y="556360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108" name="A">
                <a:extLst>
                  <a:ext uri="{FF2B5EF4-FFF2-40B4-BE49-F238E27FC236}">
                    <a16:creationId xmlns:a16="http://schemas.microsoft.com/office/drawing/2014/main" id="{49CFE803-1428-8D5A-8401-D8394245F36A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109" name="A">
                <a:extLst>
                  <a:ext uri="{FF2B5EF4-FFF2-40B4-BE49-F238E27FC236}">
                    <a16:creationId xmlns:a16="http://schemas.microsoft.com/office/drawing/2014/main" id="{D900000F-DE88-4CD2-9DBC-F3485EA4B0A5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110" name="A">
                <a:extLst>
                  <a:ext uri="{FF2B5EF4-FFF2-40B4-BE49-F238E27FC236}">
                    <a16:creationId xmlns:a16="http://schemas.microsoft.com/office/drawing/2014/main" id="{B4B28D18-E4D6-4267-B804-11F7E50FF31B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111" name="A">
                <a:extLst>
                  <a:ext uri="{FF2B5EF4-FFF2-40B4-BE49-F238E27FC236}">
                    <a16:creationId xmlns:a16="http://schemas.microsoft.com/office/drawing/2014/main" id="{C04E300A-BDC4-4E5A-31D3-C1E2FDF8A15C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38" name="ADORNO PARA SORBETE M2">
              <a:extLst>
                <a:ext uri="{FF2B5EF4-FFF2-40B4-BE49-F238E27FC236}">
                  <a16:creationId xmlns:a16="http://schemas.microsoft.com/office/drawing/2014/main" id="{F731ABE3-02C7-D2D3-6B82-041CF11A8649}"/>
                </a:ext>
              </a:extLst>
            </p:cNvPr>
            <p:cNvGrpSpPr/>
            <p:nvPr/>
          </p:nvGrpSpPr>
          <p:grpSpPr>
            <a:xfrm>
              <a:off x="2117119" y="3133473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98" name="A">
                <a:extLst>
                  <a:ext uri="{FF2B5EF4-FFF2-40B4-BE49-F238E27FC236}">
                    <a16:creationId xmlns:a16="http://schemas.microsoft.com/office/drawing/2014/main" id="{B921F518-92B8-A6B7-1A89-E78346C66283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102" name="A">
                <a:extLst>
                  <a:ext uri="{FF2B5EF4-FFF2-40B4-BE49-F238E27FC236}">
                    <a16:creationId xmlns:a16="http://schemas.microsoft.com/office/drawing/2014/main" id="{2EE4D278-6191-1A0A-AB73-73A001D8318E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103" name="A">
                <a:extLst>
                  <a:ext uri="{FF2B5EF4-FFF2-40B4-BE49-F238E27FC236}">
                    <a16:creationId xmlns:a16="http://schemas.microsoft.com/office/drawing/2014/main" id="{91BB1A71-D50F-3EA9-9623-ED0C3E86DDE1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104" name="A">
                <a:extLst>
                  <a:ext uri="{FF2B5EF4-FFF2-40B4-BE49-F238E27FC236}">
                    <a16:creationId xmlns:a16="http://schemas.microsoft.com/office/drawing/2014/main" id="{0CF93FD3-62B4-8398-8E17-5868A0277660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48" name="ADORNO PARA SORBETE M3">
              <a:extLst>
                <a:ext uri="{FF2B5EF4-FFF2-40B4-BE49-F238E27FC236}">
                  <a16:creationId xmlns:a16="http://schemas.microsoft.com/office/drawing/2014/main" id="{EABE5FAD-7C5C-6AF1-AD74-18CF589259F8}"/>
                </a:ext>
              </a:extLst>
            </p:cNvPr>
            <p:cNvGrpSpPr/>
            <p:nvPr/>
          </p:nvGrpSpPr>
          <p:grpSpPr>
            <a:xfrm>
              <a:off x="2117119" y="5710586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79" name="A">
                <a:extLst>
                  <a:ext uri="{FF2B5EF4-FFF2-40B4-BE49-F238E27FC236}">
                    <a16:creationId xmlns:a16="http://schemas.microsoft.com/office/drawing/2014/main" id="{60474457-F326-0DF3-18A0-A3508A68BE4E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80" name="A">
                <a:extLst>
                  <a:ext uri="{FF2B5EF4-FFF2-40B4-BE49-F238E27FC236}">
                    <a16:creationId xmlns:a16="http://schemas.microsoft.com/office/drawing/2014/main" id="{98318D60-FFBD-AE3C-966D-56B6F13068A3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88" name="A">
                <a:extLst>
                  <a:ext uri="{FF2B5EF4-FFF2-40B4-BE49-F238E27FC236}">
                    <a16:creationId xmlns:a16="http://schemas.microsoft.com/office/drawing/2014/main" id="{1E082113-2D45-1830-C1C0-8586C283CF64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93" name="A">
                <a:extLst>
                  <a:ext uri="{FF2B5EF4-FFF2-40B4-BE49-F238E27FC236}">
                    <a16:creationId xmlns:a16="http://schemas.microsoft.com/office/drawing/2014/main" id="{254B1661-605F-DA03-B009-0DE71066A9BA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52" name="ADORNO PARA SORBETE M4">
              <a:extLst>
                <a:ext uri="{FF2B5EF4-FFF2-40B4-BE49-F238E27FC236}">
                  <a16:creationId xmlns:a16="http://schemas.microsoft.com/office/drawing/2014/main" id="{EC99208E-797A-4F63-0D29-F7B6F6A69544}"/>
                </a:ext>
              </a:extLst>
            </p:cNvPr>
            <p:cNvGrpSpPr/>
            <p:nvPr/>
          </p:nvGrpSpPr>
          <p:grpSpPr>
            <a:xfrm>
              <a:off x="2117119" y="8287699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53" name="A">
                <a:extLst>
                  <a:ext uri="{FF2B5EF4-FFF2-40B4-BE49-F238E27FC236}">
                    <a16:creationId xmlns:a16="http://schemas.microsoft.com/office/drawing/2014/main" id="{9327A48B-B651-DD09-AEDC-F6A9CD3D4364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55" name="A">
                <a:extLst>
                  <a:ext uri="{FF2B5EF4-FFF2-40B4-BE49-F238E27FC236}">
                    <a16:creationId xmlns:a16="http://schemas.microsoft.com/office/drawing/2014/main" id="{67432AFF-223E-C8C3-2D95-C378B4573E1A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68" name="A">
                <a:extLst>
                  <a:ext uri="{FF2B5EF4-FFF2-40B4-BE49-F238E27FC236}">
                    <a16:creationId xmlns:a16="http://schemas.microsoft.com/office/drawing/2014/main" id="{AFE31149-6FF1-A71A-A9F2-B28D01DEE878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77" name="A">
                <a:extLst>
                  <a:ext uri="{FF2B5EF4-FFF2-40B4-BE49-F238E27FC236}">
                    <a16:creationId xmlns:a16="http://schemas.microsoft.com/office/drawing/2014/main" id="{18AF7998-E1C0-16D8-C8A0-AA2E444A9D60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</p:grpSp>
      <p:grpSp>
        <p:nvGrpSpPr>
          <p:cNvPr id="112" name="ADORNO PARA SORBETE X4">
            <a:extLst>
              <a:ext uri="{FF2B5EF4-FFF2-40B4-BE49-F238E27FC236}">
                <a16:creationId xmlns:a16="http://schemas.microsoft.com/office/drawing/2014/main" id="{3CDF8900-4D23-070F-BB12-72D0AF7DA048}"/>
              </a:ext>
            </a:extLst>
          </p:cNvPr>
          <p:cNvGrpSpPr/>
          <p:nvPr/>
        </p:nvGrpSpPr>
        <p:grpSpPr>
          <a:xfrm>
            <a:off x="3931304" y="556362"/>
            <a:ext cx="1511252" cy="9925089"/>
            <a:chOff x="3931304" y="556360"/>
            <a:chExt cx="1511252" cy="9925089"/>
          </a:xfrm>
          <a:noFill/>
        </p:grpSpPr>
        <p:grpSp>
          <p:nvGrpSpPr>
            <p:cNvPr id="113" name="ADORNO PARA SORBETE M1">
              <a:extLst>
                <a:ext uri="{FF2B5EF4-FFF2-40B4-BE49-F238E27FC236}">
                  <a16:creationId xmlns:a16="http://schemas.microsoft.com/office/drawing/2014/main" id="{F4FFF26D-35EA-93CC-8FF5-854260D38F94}"/>
                </a:ext>
              </a:extLst>
            </p:cNvPr>
            <p:cNvGrpSpPr/>
            <p:nvPr/>
          </p:nvGrpSpPr>
          <p:grpSpPr>
            <a:xfrm>
              <a:off x="3931304" y="556360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385" name="A">
                <a:extLst>
                  <a:ext uri="{FF2B5EF4-FFF2-40B4-BE49-F238E27FC236}">
                    <a16:creationId xmlns:a16="http://schemas.microsoft.com/office/drawing/2014/main" id="{D783A428-0B75-4C27-DE99-E37F6EC39952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386" name="A">
                <a:extLst>
                  <a:ext uri="{FF2B5EF4-FFF2-40B4-BE49-F238E27FC236}">
                    <a16:creationId xmlns:a16="http://schemas.microsoft.com/office/drawing/2014/main" id="{0B8384EB-510A-5051-AD40-FE93D2F850BA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387" name="A">
                <a:extLst>
                  <a:ext uri="{FF2B5EF4-FFF2-40B4-BE49-F238E27FC236}">
                    <a16:creationId xmlns:a16="http://schemas.microsoft.com/office/drawing/2014/main" id="{C2A8901C-FA22-849C-F8F4-BA63C56CD4F8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388" name="A">
                <a:extLst>
                  <a:ext uri="{FF2B5EF4-FFF2-40B4-BE49-F238E27FC236}">
                    <a16:creationId xmlns:a16="http://schemas.microsoft.com/office/drawing/2014/main" id="{0CD441FF-8D12-A78C-6F94-B39A5A991267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14" name="ADORNO PARA SORBETE M2">
              <a:extLst>
                <a:ext uri="{FF2B5EF4-FFF2-40B4-BE49-F238E27FC236}">
                  <a16:creationId xmlns:a16="http://schemas.microsoft.com/office/drawing/2014/main" id="{C932EA7A-46D7-B1BF-38CA-DA7B221E28DD}"/>
                </a:ext>
              </a:extLst>
            </p:cNvPr>
            <p:cNvGrpSpPr/>
            <p:nvPr/>
          </p:nvGrpSpPr>
          <p:grpSpPr>
            <a:xfrm>
              <a:off x="3931304" y="3133473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125" name="A">
                <a:extLst>
                  <a:ext uri="{FF2B5EF4-FFF2-40B4-BE49-F238E27FC236}">
                    <a16:creationId xmlns:a16="http://schemas.microsoft.com/office/drawing/2014/main" id="{9497D54D-ABC2-AFF0-7820-5C67A6896CB0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126" name="A">
                <a:extLst>
                  <a:ext uri="{FF2B5EF4-FFF2-40B4-BE49-F238E27FC236}">
                    <a16:creationId xmlns:a16="http://schemas.microsoft.com/office/drawing/2014/main" id="{6A3F9E72-9AC5-C127-4EA2-15CA81A5A3AA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127" name="A">
                <a:extLst>
                  <a:ext uri="{FF2B5EF4-FFF2-40B4-BE49-F238E27FC236}">
                    <a16:creationId xmlns:a16="http://schemas.microsoft.com/office/drawing/2014/main" id="{7CA80762-B99B-25F7-74F8-EFCB2EE14239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384" name="A">
                <a:extLst>
                  <a:ext uri="{FF2B5EF4-FFF2-40B4-BE49-F238E27FC236}">
                    <a16:creationId xmlns:a16="http://schemas.microsoft.com/office/drawing/2014/main" id="{C12A7978-F514-762B-71D6-645FFCF218E5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15" name="ADORNO PARA SORBETE M3">
              <a:extLst>
                <a:ext uri="{FF2B5EF4-FFF2-40B4-BE49-F238E27FC236}">
                  <a16:creationId xmlns:a16="http://schemas.microsoft.com/office/drawing/2014/main" id="{F410F6B2-4D96-BD3F-61A2-2902EC7C6BEF}"/>
                </a:ext>
              </a:extLst>
            </p:cNvPr>
            <p:cNvGrpSpPr/>
            <p:nvPr/>
          </p:nvGrpSpPr>
          <p:grpSpPr>
            <a:xfrm>
              <a:off x="3931304" y="5710586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121" name="A">
                <a:extLst>
                  <a:ext uri="{FF2B5EF4-FFF2-40B4-BE49-F238E27FC236}">
                    <a16:creationId xmlns:a16="http://schemas.microsoft.com/office/drawing/2014/main" id="{CF4ECBA8-D598-FBF8-E5A9-504D2E2245AA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122" name="A">
                <a:extLst>
                  <a:ext uri="{FF2B5EF4-FFF2-40B4-BE49-F238E27FC236}">
                    <a16:creationId xmlns:a16="http://schemas.microsoft.com/office/drawing/2014/main" id="{8FAEFB1E-ECE0-F2C9-7FF8-0EC385631B58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123" name="A">
                <a:extLst>
                  <a:ext uri="{FF2B5EF4-FFF2-40B4-BE49-F238E27FC236}">
                    <a16:creationId xmlns:a16="http://schemas.microsoft.com/office/drawing/2014/main" id="{0A583D2B-E4FB-C0AD-2004-83A18133DBB1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124" name="A">
                <a:extLst>
                  <a:ext uri="{FF2B5EF4-FFF2-40B4-BE49-F238E27FC236}">
                    <a16:creationId xmlns:a16="http://schemas.microsoft.com/office/drawing/2014/main" id="{17316DB0-F539-B252-26CD-3CF7200BE08E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16" name="ADORNO PARA SORBETE M4">
              <a:extLst>
                <a:ext uri="{FF2B5EF4-FFF2-40B4-BE49-F238E27FC236}">
                  <a16:creationId xmlns:a16="http://schemas.microsoft.com/office/drawing/2014/main" id="{53C28966-3159-45E3-57B4-95E59A49CE8A}"/>
                </a:ext>
              </a:extLst>
            </p:cNvPr>
            <p:cNvGrpSpPr/>
            <p:nvPr/>
          </p:nvGrpSpPr>
          <p:grpSpPr>
            <a:xfrm>
              <a:off x="3931304" y="8287699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117" name="A">
                <a:extLst>
                  <a:ext uri="{FF2B5EF4-FFF2-40B4-BE49-F238E27FC236}">
                    <a16:creationId xmlns:a16="http://schemas.microsoft.com/office/drawing/2014/main" id="{1FF35F88-73C3-2DBE-A9E3-D4D2F33E5768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118" name="A">
                <a:extLst>
                  <a:ext uri="{FF2B5EF4-FFF2-40B4-BE49-F238E27FC236}">
                    <a16:creationId xmlns:a16="http://schemas.microsoft.com/office/drawing/2014/main" id="{98927868-AB0B-475D-DF04-45D51A8E6D30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119" name="A">
                <a:extLst>
                  <a:ext uri="{FF2B5EF4-FFF2-40B4-BE49-F238E27FC236}">
                    <a16:creationId xmlns:a16="http://schemas.microsoft.com/office/drawing/2014/main" id="{13122861-55B9-1042-A9FB-A1C75EEE0667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120" name="IA">
                <a:extLst>
                  <a:ext uri="{FF2B5EF4-FFF2-40B4-BE49-F238E27FC236}">
                    <a16:creationId xmlns:a16="http://schemas.microsoft.com/office/drawing/2014/main" id="{91A9B327-021D-41F0-16CE-A9FB61D31262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</p:grpSp>
      <p:grpSp>
        <p:nvGrpSpPr>
          <p:cNvPr id="389" name="ADORNO PARA SORBETE X4">
            <a:extLst>
              <a:ext uri="{FF2B5EF4-FFF2-40B4-BE49-F238E27FC236}">
                <a16:creationId xmlns:a16="http://schemas.microsoft.com/office/drawing/2014/main" id="{7A09C783-7352-CD3E-661D-84411E214EC7}"/>
              </a:ext>
            </a:extLst>
          </p:cNvPr>
          <p:cNvGrpSpPr/>
          <p:nvPr/>
        </p:nvGrpSpPr>
        <p:grpSpPr>
          <a:xfrm>
            <a:off x="5745489" y="556362"/>
            <a:ext cx="1511252" cy="9925089"/>
            <a:chOff x="5745489" y="556360"/>
            <a:chExt cx="1511252" cy="9925089"/>
          </a:xfrm>
          <a:noFill/>
        </p:grpSpPr>
        <p:grpSp>
          <p:nvGrpSpPr>
            <p:cNvPr id="390" name="ADORNO PARA SORBETE M1">
              <a:extLst>
                <a:ext uri="{FF2B5EF4-FFF2-40B4-BE49-F238E27FC236}">
                  <a16:creationId xmlns:a16="http://schemas.microsoft.com/office/drawing/2014/main" id="{0177CD05-2A48-62AF-37D3-E40035FADDA3}"/>
                </a:ext>
              </a:extLst>
            </p:cNvPr>
            <p:cNvGrpSpPr/>
            <p:nvPr/>
          </p:nvGrpSpPr>
          <p:grpSpPr>
            <a:xfrm>
              <a:off x="5745489" y="556360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407" name="A">
                <a:extLst>
                  <a:ext uri="{FF2B5EF4-FFF2-40B4-BE49-F238E27FC236}">
                    <a16:creationId xmlns:a16="http://schemas.microsoft.com/office/drawing/2014/main" id="{B62B6462-A093-987A-CA24-9AC42C9FD41D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408" name="A">
                <a:extLst>
                  <a:ext uri="{FF2B5EF4-FFF2-40B4-BE49-F238E27FC236}">
                    <a16:creationId xmlns:a16="http://schemas.microsoft.com/office/drawing/2014/main" id="{3D3F513C-E7B6-052A-B2F5-C26567B07315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409" name="A">
                <a:extLst>
                  <a:ext uri="{FF2B5EF4-FFF2-40B4-BE49-F238E27FC236}">
                    <a16:creationId xmlns:a16="http://schemas.microsoft.com/office/drawing/2014/main" id="{C1B72545-3FF6-81F0-8998-0DDE1D262F46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410" name="A">
                <a:extLst>
                  <a:ext uri="{FF2B5EF4-FFF2-40B4-BE49-F238E27FC236}">
                    <a16:creationId xmlns:a16="http://schemas.microsoft.com/office/drawing/2014/main" id="{02CFF108-FA37-D09D-0649-8E3213303ED0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391" name="ADORNO PARA SORBETE M2">
              <a:extLst>
                <a:ext uri="{FF2B5EF4-FFF2-40B4-BE49-F238E27FC236}">
                  <a16:creationId xmlns:a16="http://schemas.microsoft.com/office/drawing/2014/main" id="{1EC4D2D8-CB28-CA17-8D2F-91804D1E5EF9}"/>
                </a:ext>
              </a:extLst>
            </p:cNvPr>
            <p:cNvGrpSpPr/>
            <p:nvPr/>
          </p:nvGrpSpPr>
          <p:grpSpPr>
            <a:xfrm>
              <a:off x="5745489" y="3133473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403" name="A">
                <a:extLst>
                  <a:ext uri="{FF2B5EF4-FFF2-40B4-BE49-F238E27FC236}">
                    <a16:creationId xmlns:a16="http://schemas.microsoft.com/office/drawing/2014/main" id="{C0CA42A7-2EAF-D0E8-BABB-9BA959324EB4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404" name="A">
                <a:extLst>
                  <a:ext uri="{FF2B5EF4-FFF2-40B4-BE49-F238E27FC236}">
                    <a16:creationId xmlns:a16="http://schemas.microsoft.com/office/drawing/2014/main" id="{1B567FF0-AD7B-C36E-7C72-8773EB620414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405" name="A">
                <a:extLst>
                  <a:ext uri="{FF2B5EF4-FFF2-40B4-BE49-F238E27FC236}">
                    <a16:creationId xmlns:a16="http://schemas.microsoft.com/office/drawing/2014/main" id="{0CEDB0C4-CF40-FEE4-1A8F-C6B75C560F06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406" name="A">
                <a:extLst>
                  <a:ext uri="{FF2B5EF4-FFF2-40B4-BE49-F238E27FC236}">
                    <a16:creationId xmlns:a16="http://schemas.microsoft.com/office/drawing/2014/main" id="{275AE3A1-A42C-A527-7FB9-CFE504DD01AE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392" name="ADORNO PARA SORBETE M3">
              <a:extLst>
                <a:ext uri="{FF2B5EF4-FFF2-40B4-BE49-F238E27FC236}">
                  <a16:creationId xmlns:a16="http://schemas.microsoft.com/office/drawing/2014/main" id="{D75E622E-5863-9FE7-3CE4-2858AC13CB0E}"/>
                </a:ext>
              </a:extLst>
            </p:cNvPr>
            <p:cNvGrpSpPr/>
            <p:nvPr/>
          </p:nvGrpSpPr>
          <p:grpSpPr>
            <a:xfrm>
              <a:off x="5745489" y="5710586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398" name="A">
                <a:extLst>
                  <a:ext uri="{FF2B5EF4-FFF2-40B4-BE49-F238E27FC236}">
                    <a16:creationId xmlns:a16="http://schemas.microsoft.com/office/drawing/2014/main" id="{99E63169-6094-A008-EB49-495EE3B54A4A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399" name="A">
                <a:extLst>
                  <a:ext uri="{FF2B5EF4-FFF2-40B4-BE49-F238E27FC236}">
                    <a16:creationId xmlns:a16="http://schemas.microsoft.com/office/drawing/2014/main" id="{92357D15-45B9-18DE-5221-2041920F0A58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400" name="A">
                <a:extLst>
                  <a:ext uri="{FF2B5EF4-FFF2-40B4-BE49-F238E27FC236}">
                    <a16:creationId xmlns:a16="http://schemas.microsoft.com/office/drawing/2014/main" id="{FB811E38-7AF2-701A-8588-C078D8ED2937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401" name="A">
                <a:extLst>
                  <a:ext uri="{FF2B5EF4-FFF2-40B4-BE49-F238E27FC236}">
                    <a16:creationId xmlns:a16="http://schemas.microsoft.com/office/drawing/2014/main" id="{EB95A24B-C9FC-2741-A34E-38A44AEDA00F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393" name="ADORNO PARA SORBETE M4">
              <a:extLst>
                <a:ext uri="{FF2B5EF4-FFF2-40B4-BE49-F238E27FC236}">
                  <a16:creationId xmlns:a16="http://schemas.microsoft.com/office/drawing/2014/main" id="{ABF5965D-CC33-447D-852B-B26AE3677A57}"/>
                </a:ext>
              </a:extLst>
            </p:cNvPr>
            <p:cNvGrpSpPr/>
            <p:nvPr/>
          </p:nvGrpSpPr>
          <p:grpSpPr>
            <a:xfrm>
              <a:off x="5745489" y="8287699"/>
              <a:ext cx="1511252" cy="2193750"/>
              <a:chOff x="302934" y="1250871"/>
              <a:chExt cx="1511252" cy="2193750"/>
            </a:xfrm>
            <a:grpFill/>
          </p:grpSpPr>
          <p:sp>
            <p:nvSpPr>
              <p:cNvPr id="394" name="A">
                <a:extLst>
                  <a:ext uri="{FF2B5EF4-FFF2-40B4-BE49-F238E27FC236}">
                    <a16:creationId xmlns:a16="http://schemas.microsoft.com/office/drawing/2014/main" id="{4C2BCAF9-5113-C953-D761-967407C811A7}"/>
                  </a:ext>
                </a:extLst>
              </p:cNvPr>
              <p:cNvSpPr/>
              <p:nvPr/>
            </p:nvSpPr>
            <p:spPr>
              <a:xfrm>
                <a:off x="302934" y="1250871"/>
                <a:ext cx="1511252" cy="2193750"/>
              </a:xfrm>
              <a:custGeom>
                <a:avLst/>
                <a:gdLst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946299 w 3838354"/>
                  <a:gd name="connsiteY17" fmla="*/ 87529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032659 w 3838354"/>
                  <a:gd name="connsiteY17" fmla="*/ 870217 h 5547360"/>
                  <a:gd name="connsiteX18" fmla="*/ 1415430 w 3838354"/>
                  <a:gd name="connsiteY18" fmla="*/ 121920 h 5547360"/>
                  <a:gd name="connsiteX19" fmla="*/ 1821596 w 3838354"/>
                  <a:gd name="connsiteY19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4983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596 w 3838354"/>
                  <a:gd name="connsiteY0" fmla="*/ 0 h 5547360"/>
                  <a:gd name="connsiteX1" fmla="*/ 2043814 w 3838354"/>
                  <a:gd name="connsiteY1" fmla="*/ 0 h 5547360"/>
                  <a:gd name="connsiteX2" fmla="*/ 2919111 w 3838354"/>
                  <a:gd name="connsiteY2" fmla="*/ 875297 h 5547360"/>
                  <a:gd name="connsiteX3" fmla="*/ 2919111 w 3838354"/>
                  <a:gd name="connsiteY3" fmla="*/ 1165995 h 5547360"/>
                  <a:gd name="connsiteX4" fmla="*/ 2992207 w 3838354"/>
                  <a:gd name="connsiteY4" fmla="*/ 1209664 h 5547360"/>
                  <a:gd name="connsiteX5" fmla="*/ 3838354 w 3838354"/>
                  <a:gd name="connsiteY5" fmla="*/ 2774625 h 5547360"/>
                  <a:gd name="connsiteX6" fmla="*/ 2992207 w 3838354"/>
                  <a:gd name="connsiteY6" fmla="*/ 4339586 h 5547360"/>
                  <a:gd name="connsiteX7" fmla="*/ 2919111 w 3838354"/>
                  <a:gd name="connsiteY7" fmla="*/ 4383255 h 5547360"/>
                  <a:gd name="connsiteX8" fmla="*/ 2919111 w 3838354"/>
                  <a:gd name="connsiteY8" fmla="*/ 4672063 h 5547360"/>
                  <a:gd name="connsiteX9" fmla="*/ 2043814 w 3838354"/>
                  <a:gd name="connsiteY9" fmla="*/ 5547360 h 5547360"/>
                  <a:gd name="connsiteX10" fmla="*/ 1821596 w 3838354"/>
                  <a:gd name="connsiteY10" fmla="*/ 5547360 h 5547360"/>
                  <a:gd name="connsiteX11" fmla="*/ 946299 w 3838354"/>
                  <a:gd name="connsiteY11" fmla="*/ 4672063 h 5547360"/>
                  <a:gd name="connsiteX12" fmla="*/ 946299 w 3838354"/>
                  <a:gd name="connsiteY12" fmla="*/ 4399419 h 5547360"/>
                  <a:gd name="connsiteX13" fmla="*/ 846147 w 3838354"/>
                  <a:gd name="connsiteY13" fmla="*/ 4339586 h 5547360"/>
                  <a:gd name="connsiteX14" fmla="*/ 0 w 3838354"/>
                  <a:gd name="connsiteY14" fmla="*/ 2774625 h 5547360"/>
                  <a:gd name="connsiteX15" fmla="*/ 846147 w 3838354"/>
                  <a:gd name="connsiteY15" fmla="*/ 1209664 h 5547360"/>
                  <a:gd name="connsiteX16" fmla="*/ 946299 w 3838354"/>
                  <a:gd name="connsiteY16" fmla="*/ 1139671 h 5547360"/>
                  <a:gd name="connsiteX17" fmla="*/ 1415430 w 3838354"/>
                  <a:gd name="connsiteY17" fmla="*/ 121920 h 5547360"/>
                  <a:gd name="connsiteX18" fmla="*/ 1821596 w 3838354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875297 h 5547360"/>
                  <a:gd name="connsiteX3" fmla="*/ 2919117 w 3838360"/>
                  <a:gd name="connsiteY3" fmla="*/ 1165995 h 5547360"/>
                  <a:gd name="connsiteX4" fmla="*/ 2992213 w 3838360"/>
                  <a:gd name="connsiteY4" fmla="*/ 1209664 h 5547360"/>
                  <a:gd name="connsiteX5" fmla="*/ 3838360 w 3838360"/>
                  <a:gd name="connsiteY5" fmla="*/ 2774625 h 5547360"/>
                  <a:gd name="connsiteX6" fmla="*/ 2992213 w 3838360"/>
                  <a:gd name="connsiteY6" fmla="*/ 4339586 h 5547360"/>
                  <a:gd name="connsiteX7" fmla="*/ 2919117 w 3838360"/>
                  <a:gd name="connsiteY7" fmla="*/ 4383255 h 5547360"/>
                  <a:gd name="connsiteX8" fmla="*/ 2919117 w 3838360"/>
                  <a:gd name="connsiteY8" fmla="*/ 4672063 h 5547360"/>
                  <a:gd name="connsiteX9" fmla="*/ 2043820 w 3838360"/>
                  <a:gd name="connsiteY9" fmla="*/ 5547360 h 5547360"/>
                  <a:gd name="connsiteX10" fmla="*/ 1821602 w 3838360"/>
                  <a:gd name="connsiteY10" fmla="*/ 5547360 h 5547360"/>
                  <a:gd name="connsiteX11" fmla="*/ 946305 w 3838360"/>
                  <a:gd name="connsiteY11" fmla="*/ 4672063 h 5547360"/>
                  <a:gd name="connsiteX12" fmla="*/ 946305 w 3838360"/>
                  <a:gd name="connsiteY12" fmla="*/ 4399419 h 5547360"/>
                  <a:gd name="connsiteX13" fmla="*/ 846153 w 3838360"/>
                  <a:gd name="connsiteY13" fmla="*/ 4339586 h 5547360"/>
                  <a:gd name="connsiteX14" fmla="*/ 6 w 3838360"/>
                  <a:gd name="connsiteY14" fmla="*/ 2774625 h 5547360"/>
                  <a:gd name="connsiteX15" fmla="*/ 835993 w 3838360"/>
                  <a:gd name="connsiteY15" fmla="*/ 1209664 h 5547360"/>
                  <a:gd name="connsiteX16" fmla="*/ 946305 w 3838360"/>
                  <a:gd name="connsiteY16" fmla="*/ 1139671 h 5547360"/>
                  <a:gd name="connsiteX17" fmla="*/ 1415436 w 3838360"/>
                  <a:gd name="connsiteY17" fmla="*/ 121920 h 5547360"/>
                  <a:gd name="connsiteX18" fmla="*/ 1821602 w 3838360"/>
                  <a:gd name="connsiteY18" fmla="*/ 0 h 5547360"/>
                  <a:gd name="connsiteX0" fmla="*/ 1821602 w 3838360"/>
                  <a:gd name="connsiteY0" fmla="*/ 0 h 5547360"/>
                  <a:gd name="connsiteX1" fmla="*/ 2043820 w 3838360"/>
                  <a:gd name="connsiteY1" fmla="*/ 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0 h 5547360"/>
                  <a:gd name="connsiteX1" fmla="*/ 2429900 w 3838360"/>
                  <a:gd name="connsiteY1" fmla="*/ 116840 h 5547360"/>
                  <a:gd name="connsiteX2" fmla="*/ 2919117 w 3838360"/>
                  <a:gd name="connsiteY2" fmla="*/ 1165995 h 5547360"/>
                  <a:gd name="connsiteX3" fmla="*/ 2992213 w 3838360"/>
                  <a:gd name="connsiteY3" fmla="*/ 1209664 h 5547360"/>
                  <a:gd name="connsiteX4" fmla="*/ 3838360 w 3838360"/>
                  <a:gd name="connsiteY4" fmla="*/ 2774625 h 5547360"/>
                  <a:gd name="connsiteX5" fmla="*/ 2992213 w 3838360"/>
                  <a:gd name="connsiteY5" fmla="*/ 4339586 h 5547360"/>
                  <a:gd name="connsiteX6" fmla="*/ 2919117 w 3838360"/>
                  <a:gd name="connsiteY6" fmla="*/ 4383255 h 5547360"/>
                  <a:gd name="connsiteX7" fmla="*/ 2919117 w 3838360"/>
                  <a:gd name="connsiteY7" fmla="*/ 4672063 h 5547360"/>
                  <a:gd name="connsiteX8" fmla="*/ 2043820 w 3838360"/>
                  <a:gd name="connsiteY8" fmla="*/ 5547360 h 5547360"/>
                  <a:gd name="connsiteX9" fmla="*/ 1821602 w 3838360"/>
                  <a:gd name="connsiteY9" fmla="*/ 5547360 h 5547360"/>
                  <a:gd name="connsiteX10" fmla="*/ 946305 w 3838360"/>
                  <a:gd name="connsiteY10" fmla="*/ 4672063 h 5547360"/>
                  <a:gd name="connsiteX11" fmla="*/ 946305 w 3838360"/>
                  <a:gd name="connsiteY11" fmla="*/ 4399419 h 5547360"/>
                  <a:gd name="connsiteX12" fmla="*/ 846153 w 3838360"/>
                  <a:gd name="connsiteY12" fmla="*/ 4339586 h 5547360"/>
                  <a:gd name="connsiteX13" fmla="*/ 6 w 3838360"/>
                  <a:gd name="connsiteY13" fmla="*/ 2774625 h 5547360"/>
                  <a:gd name="connsiteX14" fmla="*/ 835993 w 3838360"/>
                  <a:gd name="connsiteY14" fmla="*/ 1209664 h 5547360"/>
                  <a:gd name="connsiteX15" fmla="*/ 946305 w 3838360"/>
                  <a:gd name="connsiteY15" fmla="*/ 1139671 h 5547360"/>
                  <a:gd name="connsiteX16" fmla="*/ 1415436 w 3838360"/>
                  <a:gd name="connsiteY16" fmla="*/ 121920 h 5547360"/>
                  <a:gd name="connsiteX17" fmla="*/ 1821602 w 3838360"/>
                  <a:gd name="connsiteY17" fmla="*/ 0 h 5547360"/>
                  <a:gd name="connsiteX0" fmla="*/ 1821602 w 3838360"/>
                  <a:gd name="connsiteY0" fmla="*/ 9753 h 5557113"/>
                  <a:gd name="connsiteX1" fmla="*/ 2429900 w 3838360"/>
                  <a:gd name="connsiteY1" fmla="*/ 126593 h 5557113"/>
                  <a:gd name="connsiteX2" fmla="*/ 2919117 w 3838360"/>
                  <a:gd name="connsiteY2" fmla="*/ 1175748 h 5557113"/>
                  <a:gd name="connsiteX3" fmla="*/ 2992213 w 3838360"/>
                  <a:gd name="connsiteY3" fmla="*/ 1219417 h 5557113"/>
                  <a:gd name="connsiteX4" fmla="*/ 3838360 w 3838360"/>
                  <a:gd name="connsiteY4" fmla="*/ 2784378 h 5557113"/>
                  <a:gd name="connsiteX5" fmla="*/ 2992213 w 3838360"/>
                  <a:gd name="connsiteY5" fmla="*/ 4349339 h 5557113"/>
                  <a:gd name="connsiteX6" fmla="*/ 2919117 w 3838360"/>
                  <a:gd name="connsiteY6" fmla="*/ 4393008 h 5557113"/>
                  <a:gd name="connsiteX7" fmla="*/ 2919117 w 3838360"/>
                  <a:gd name="connsiteY7" fmla="*/ 4681816 h 5557113"/>
                  <a:gd name="connsiteX8" fmla="*/ 2043820 w 3838360"/>
                  <a:gd name="connsiteY8" fmla="*/ 5557113 h 5557113"/>
                  <a:gd name="connsiteX9" fmla="*/ 1821602 w 3838360"/>
                  <a:gd name="connsiteY9" fmla="*/ 5557113 h 5557113"/>
                  <a:gd name="connsiteX10" fmla="*/ 946305 w 3838360"/>
                  <a:gd name="connsiteY10" fmla="*/ 4681816 h 5557113"/>
                  <a:gd name="connsiteX11" fmla="*/ 946305 w 3838360"/>
                  <a:gd name="connsiteY11" fmla="*/ 4409172 h 5557113"/>
                  <a:gd name="connsiteX12" fmla="*/ 846153 w 3838360"/>
                  <a:gd name="connsiteY12" fmla="*/ 4349339 h 5557113"/>
                  <a:gd name="connsiteX13" fmla="*/ 6 w 3838360"/>
                  <a:gd name="connsiteY13" fmla="*/ 2784378 h 5557113"/>
                  <a:gd name="connsiteX14" fmla="*/ 835993 w 3838360"/>
                  <a:gd name="connsiteY14" fmla="*/ 1219417 h 5557113"/>
                  <a:gd name="connsiteX15" fmla="*/ 946305 w 3838360"/>
                  <a:gd name="connsiteY15" fmla="*/ 1149424 h 5557113"/>
                  <a:gd name="connsiteX16" fmla="*/ 1415436 w 3838360"/>
                  <a:gd name="connsiteY16" fmla="*/ 131673 h 5557113"/>
                  <a:gd name="connsiteX17" fmla="*/ 1821602 w 3838360"/>
                  <a:gd name="connsiteY17" fmla="*/ 9753 h 5557113"/>
                  <a:gd name="connsiteX0" fmla="*/ 1923202 w 3838360"/>
                  <a:gd name="connsiteY0" fmla="*/ 6995 h 5569595"/>
                  <a:gd name="connsiteX1" fmla="*/ 2429900 w 3838360"/>
                  <a:gd name="connsiteY1" fmla="*/ 139075 h 5569595"/>
                  <a:gd name="connsiteX2" fmla="*/ 2919117 w 3838360"/>
                  <a:gd name="connsiteY2" fmla="*/ 1188230 h 5569595"/>
                  <a:gd name="connsiteX3" fmla="*/ 2992213 w 3838360"/>
                  <a:gd name="connsiteY3" fmla="*/ 1231899 h 5569595"/>
                  <a:gd name="connsiteX4" fmla="*/ 3838360 w 3838360"/>
                  <a:gd name="connsiteY4" fmla="*/ 2796860 h 5569595"/>
                  <a:gd name="connsiteX5" fmla="*/ 2992213 w 3838360"/>
                  <a:gd name="connsiteY5" fmla="*/ 4361821 h 5569595"/>
                  <a:gd name="connsiteX6" fmla="*/ 2919117 w 3838360"/>
                  <a:gd name="connsiteY6" fmla="*/ 4405490 h 5569595"/>
                  <a:gd name="connsiteX7" fmla="*/ 2919117 w 3838360"/>
                  <a:gd name="connsiteY7" fmla="*/ 4694298 h 5569595"/>
                  <a:gd name="connsiteX8" fmla="*/ 2043820 w 3838360"/>
                  <a:gd name="connsiteY8" fmla="*/ 5569595 h 5569595"/>
                  <a:gd name="connsiteX9" fmla="*/ 1821602 w 3838360"/>
                  <a:gd name="connsiteY9" fmla="*/ 5569595 h 5569595"/>
                  <a:gd name="connsiteX10" fmla="*/ 946305 w 3838360"/>
                  <a:gd name="connsiteY10" fmla="*/ 4694298 h 5569595"/>
                  <a:gd name="connsiteX11" fmla="*/ 946305 w 3838360"/>
                  <a:gd name="connsiteY11" fmla="*/ 4421654 h 5569595"/>
                  <a:gd name="connsiteX12" fmla="*/ 846153 w 3838360"/>
                  <a:gd name="connsiteY12" fmla="*/ 4361821 h 5569595"/>
                  <a:gd name="connsiteX13" fmla="*/ 6 w 3838360"/>
                  <a:gd name="connsiteY13" fmla="*/ 2796860 h 5569595"/>
                  <a:gd name="connsiteX14" fmla="*/ 835993 w 3838360"/>
                  <a:gd name="connsiteY14" fmla="*/ 1231899 h 5569595"/>
                  <a:gd name="connsiteX15" fmla="*/ 946305 w 3838360"/>
                  <a:gd name="connsiteY15" fmla="*/ 1161906 h 5569595"/>
                  <a:gd name="connsiteX16" fmla="*/ 1415436 w 3838360"/>
                  <a:gd name="connsiteY16" fmla="*/ 144155 h 5569595"/>
                  <a:gd name="connsiteX17" fmla="*/ 1923202 w 3838360"/>
                  <a:gd name="connsiteY17" fmla="*/ 6995 h 5569595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360"/>
                  <a:gd name="connsiteY0" fmla="*/ 0 h 5562600"/>
                  <a:gd name="connsiteX1" fmla="*/ 2429900 w 3838360"/>
                  <a:gd name="connsiteY1" fmla="*/ 132080 h 5562600"/>
                  <a:gd name="connsiteX2" fmla="*/ 2919117 w 3838360"/>
                  <a:gd name="connsiteY2" fmla="*/ 1181235 h 5562600"/>
                  <a:gd name="connsiteX3" fmla="*/ 2992213 w 3838360"/>
                  <a:gd name="connsiteY3" fmla="*/ 1224904 h 5562600"/>
                  <a:gd name="connsiteX4" fmla="*/ 3838360 w 3838360"/>
                  <a:gd name="connsiteY4" fmla="*/ 2789865 h 5562600"/>
                  <a:gd name="connsiteX5" fmla="*/ 2992213 w 3838360"/>
                  <a:gd name="connsiteY5" fmla="*/ 4354826 h 5562600"/>
                  <a:gd name="connsiteX6" fmla="*/ 2919117 w 3838360"/>
                  <a:gd name="connsiteY6" fmla="*/ 4398495 h 5562600"/>
                  <a:gd name="connsiteX7" fmla="*/ 2919117 w 3838360"/>
                  <a:gd name="connsiteY7" fmla="*/ 4687303 h 5562600"/>
                  <a:gd name="connsiteX8" fmla="*/ 2043820 w 3838360"/>
                  <a:gd name="connsiteY8" fmla="*/ 5562600 h 5562600"/>
                  <a:gd name="connsiteX9" fmla="*/ 1821602 w 3838360"/>
                  <a:gd name="connsiteY9" fmla="*/ 5562600 h 5562600"/>
                  <a:gd name="connsiteX10" fmla="*/ 946305 w 3838360"/>
                  <a:gd name="connsiteY10" fmla="*/ 4687303 h 5562600"/>
                  <a:gd name="connsiteX11" fmla="*/ 946305 w 3838360"/>
                  <a:gd name="connsiteY11" fmla="*/ 4414659 h 5562600"/>
                  <a:gd name="connsiteX12" fmla="*/ 846153 w 3838360"/>
                  <a:gd name="connsiteY12" fmla="*/ 4354826 h 5562600"/>
                  <a:gd name="connsiteX13" fmla="*/ 6 w 3838360"/>
                  <a:gd name="connsiteY13" fmla="*/ 2789865 h 5562600"/>
                  <a:gd name="connsiteX14" fmla="*/ 835993 w 3838360"/>
                  <a:gd name="connsiteY14" fmla="*/ 1224904 h 5562600"/>
                  <a:gd name="connsiteX15" fmla="*/ 946305 w 3838360"/>
                  <a:gd name="connsiteY15" fmla="*/ 1154911 h 5562600"/>
                  <a:gd name="connsiteX16" fmla="*/ 1415436 w 3838360"/>
                  <a:gd name="connsiteY16" fmla="*/ 137160 h 5562600"/>
                  <a:gd name="connsiteX17" fmla="*/ 1923202 w 3838360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19117 w 3838502"/>
                  <a:gd name="connsiteY2" fmla="*/ 118123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4630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23202 w 3838502"/>
                  <a:gd name="connsiteY0" fmla="*/ 0 h 5562600"/>
                  <a:gd name="connsiteX1" fmla="*/ 2429900 w 3838502"/>
                  <a:gd name="connsiteY1" fmla="*/ 132080 h 5562600"/>
                  <a:gd name="connsiteX2" fmla="*/ 2934357 w 3838502"/>
                  <a:gd name="connsiteY2" fmla="*/ 1140595 h 5562600"/>
                  <a:gd name="connsiteX3" fmla="*/ 3037933 w 3838502"/>
                  <a:gd name="connsiteY3" fmla="*/ 1224904 h 5562600"/>
                  <a:gd name="connsiteX4" fmla="*/ 3838360 w 3838502"/>
                  <a:gd name="connsiteY4" fmla="*/ 2789865 h 5562600"/>
                  <a:gd name="connsiteX5" fmla="*/ 2992213 w 3838502"/>
                  <a:gd name="connsiteY5" fmla="*/ 4354826 h 5562600"/>
                  <a:gd name="connsiteX6" fmla="*/ 2919117 w 3838502"/>
                  <a:gd name="connsiteY6" fmla="*/ 4398495 h 5562600"/>
                  <a:gd name="connsiteX7" fmla="*/ 2919117 w 3838502"/>
                  <a:gd name="connsiteY7" fmla="*/ 4687303 h 5562600"/>
                  <a:gd name="connsiteX8" fmla="*/ 2043820 w 3838502"/>
                  <a:gd name="connsiteY8" fmla="*/ 5562600 h 5562600"/>
                  <a:gd name="connsiteX9" fmla="*/ 1821602 w 3838502"/>
                  <a:gd name="connsiteY9" fmla="*/ 5562600 h 5562600"/>
                  <a:gd name="connsiteX10" fmla="*/ 946305 w 3838502"/>
                  <a:gd name="connsiteY10" fmla="*/ 4687303 h 5562600"/>
                  <a:gd name="connsiteX11" fmla="*/ 946305 w 3838502"/>
                  <a:gd name="connsiteY11" fmla="*/ 4414659 h 5562600"/>
                  <a:gd name="connsiteX12" fmla="*/ 846153 w 3838502"/>
                  <a:gd name="connsiteY12" fmla="*/ 4354826 h 5562600"/>
                  <a:gd name="connsiteX13" fmla="*/ 6 w 3838502"/>
                  <a:gd name="connsiteY13" fmla="*/ 2789865 h 5562600"/>
                  <a:gd name="connsiteX14" fmla="*/ 835993 w 3838502"/>
                  <a:gd name="connsiteY14" fmla="*/ 1224904 h 5562600"/>
                  <a:gd name="connsiteX15" fmla="*/ 936145 w 3838502"/>
                  <a:gd name="connsiteY15" fmla="*/ 1154911 h 5562600"/>
                  <a:gd name="connsiteX16" fmla="*/ 1415436 w 3838502"/>
                  <a:gd name="connsiteY16" fmla="*/ 137160 h 5562600"/>
                  <a:gd name="connsiteX17" fmla="*/ 1923202 w 3838502"/>
                  <a:gd name="connsiteY17" fmla="*/ 0 h 5562600"/>
                  <a:gd name="connsiteX0" fmla="*/ 1907964 w 3823264"/>
                  <a:gd name="connsiteY0" fmla="*/ 0 h 5562600"/>
                  <a:gd name="connsiteX1" fmla="*/ 2414662 w 3823264"/>
                  <a:gd name="connsiteY1" fmla="*/ 132080 h 5562600"/>
                  <a:gd name="connsiteX2" fmla="*/ 2919119 w 3823264"/>
                  <a:gd name="connsiteY2" fmla="*/ 1140595 h 5562600"/>
                  <a:gd name="connsiteX3" fmla="*/ 3022695 w 3823264"/>
                  <a:gd name="connsiteY3" fmla="*/ 1224904 h 5562600"/>
                  <a:gd name="connsiteX4" fmla="*/ 3823122 w 3823264"/>
                  <a:gd name="connsiteY4" fmla="*/ 2789865 h 5562600"/>
                  <a:gd name="connsiteX5" fmla="*/ 2976975 w 3823264"/>
                  <a:gd name="connsiteY5" fmla="*/ 4354826 h 5562600"/>
                  <a:gd name="connsiteX6" fmla="*/ 2903879 w 3823264"/>
                  <a:gd name="connsiteY6" fmla="*/ 4398495 h 5562600"/>
                  <a:gd name="connsiteX7" fmla="*/ 2903879 w 3823264"/>
                  <a:gd name="connsiteY7" fmla="*/ 4687303 h 5562600"/>
                  <a:gd name="connsiteX8" fmla="*/ 2028582 w 3823264"/>
                  <a:gd name="connsiteY8" fmla="*/ 5562600 h 5562600"/>
                  <a:gd name="connsiteX9" fmla="*/ 1806364 w 3823264"/>
                  <a:gd name="connsiteY9" fmla="*/ 5562600 h 5562600"/>
                  <a:gd name="connsiteX10" fmla="*/ 931067 w 3823264"/>
                  <a:gd name="connsiteY10" fmla="*/ 4687303 h 5562600"/>
                  <a:gd name="connsiteX11" fmla="*/ 931067 w 3823264"/>
                  <a:gd name="connsiteY11" fmla="*/ 4414659 h 5562600"/>
                  <a:gd name="connsiteX12" fmla="*/ 830915 w 3823264"/>
                  <a:gd name="connsiteY12" fmla="*/ 4354826 h 5562600"/>
                  <a:gd name="connsiteX13" fmla="*/ 8 w 3823264"/>
                  <a:gd name="connsiteY13" fmla="*/ 2784785 h 5562600"/>
                  <a:gd name="connsiteX14" fmla="*/ 820755 w 3823264"/>
                  <a:gd name="connsiteY14" fmla="*/ 1224904 h 5562600"/>
                  <a:gd name="connsiteX15" fmla="*/ 920907 w 3823264"/>
                  <a:gd name="connsiteY15" fmla="*/ 1154911 h 5562600"/>
                  <a:gd name="connsiteX16" fmla="*/ 1400198 w 3823264"/>
                  <a:gd name="connsiteY16" fmla="*/ 137160 h 5562600"/>
                  <a:gd name="connsiteX17" fmla="*/ 1907964 w 3823264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903879 w 3823167"/>
                  <a:gd name="connsiteY6" fmla="*/ 439849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167"/>
                  <a:gd name="connsiteY0" fmla="*/ 0 h 5562600"/>
                  <a:gd name="connsiteX1" fmla="*/ 2414662 w 3823167"/>
                  <a:gd name="connsiteY1" fmla="*/ 132080 h 5562600"/>
                  <a:gd name="connsiteX2" fmla="*/ 2919119 w 3823167"/>
                  <a:gd name="connsiteY2" fmla="*/ 1140595 h 5562600"/>
                  <a:gd name="connsiteX3" fmla="*/ 3022695 w 3823167"/>
                  <a:gd name="connsiteY3" fmla="*/ 1224904 h 5562600"/>
                  <a:gd name="connsiteX4" fmla="*/ 3823122 w 3823167"/>
                  <a:gd name="connsiteY4" fmla="*/ 2789865 h 5562600"/>
                  <a:gd name="connsiteX5" fmla="*/ 2997295 w 3823167"/>
                  <a:gd name="connsiteY5" fmla="*/ 4364986 h 5562600"/>
                  <a:gd name="connsiteX6" fmla="*/ 2893719 w 3823167"/>
                  <a:gd name="connsiteY6" fmla="*/ 4418815 h 5562600"/>
                  <a:gd name="connsiteX7" fmla="*/ 2903879 w 3823167"/>
                  <a:gd name="connsiteY7" fmla="*/ 4687303 h 5562600"/>
                  <a:gd name="connsiteX8" fmla="*/ 2028582 w 3823167"/>
                  <a:gd name="connsiteY8" fmla="*/ 5562600 h 5562600"/>
                  <a:gd name="connsiteX9" fmla="*/ 1806364 w 3823167"/>
                  <a:gd name="connsiteY9" fmla="*/ 5562600 h 5562600"/>
                  <a:gd name="connsiteX10" fmla="*/ 931067 w 3823167"/>
                  <a:gd name="connsiteY10" fmla="*/ 4687303 h 5562600"/>
                  <a:gd name="connsiteX11" fmla="*/ 931067 w 3823167"/>
                  <a:gd name="connsiteY11" fmla="*/ 4414659 h 5562600"/>
                  <a:gd name="connsiteX12" fmla="*/ 830915 w 3823167"/>
                  <a:gd name="connsiteY12" fmla="*/ 4354826 h 5562600"/>
                  <a:gd name="connsiteX13" fmla="*/ 8 w 3823167"/>
                  <a:gd name="connsiteY13" fmla="*/ 2784785 h 5562600"/>
                  <a:gd name="connsiteX14" fmla="*/ 820755 w 3823167"/>
                  <a:gd name="connsiteY14" fmla="*/ 1224904 h 5562600"/>
                  <a:gd name="connsiteX15" fmla="*/ 920907 w 3823167"/>
                  <a:gd name="connsiteY15" fmla="*/ 1154911 h 5562600"/>
                  <a:gd name="connsiteX16" fmla="*/ 1400198 w 3823167"/>
                  <a:gd name="connsiteY16" fmla="*/ 137160 h 5562600"/>
                  <a:gd name="connsiteX17" fmla="*/ 1907964 w 3823167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3209"/>
                  <a:gd name="connsiteY0" fmla="*/ 0 h 5562600"/>
                  <a:gd name="connsiteX1" fmla="*/ 2414662 w 3823209"/>
                  <a:gd name="connsiteY1" fmla="*/ 132080 h 5562600"/>
                  <a:gd name="connsiteX2" fmla="*/ 2919119 w 3823209"/>
                  <a:gd name="connsiteY2" fmla="*/ 1140595 h 5562600"/>
                  <a:gd name="connsiteX3" fmla="*/ 3022695 w 3823209"/>
                  <a:gd name="connsiteY3" fmla="*/ 1224904 h 5562600"/>
                  <a:gd name="connsiteX4" fmla="*/ 3823122 w 3823209"/>
                  <a:gd name="connsiteY4" fmla="*/ 2789865 h 5562600"/>
                  <a:gd name="connsiteX5" fmla="*/ 2987135 w 3823209"/>
                  <a:gd name="connsiteY5" fmla="*/ 4385306 h 5562600"/>
                  <a:gd name="connsiteX6" fmla="*/ 2893719 w 3823209"/>
                  <a:gd name="connsiteY6" fmla="*/ 4418815 h 5562600"/>
                  <a:gd name="connsiteX7" fmla="*/ 2903879 w 3823209"/>
                  <a:gd name="connsiteY7" fmla="*/ 4687303 h 5562600"/>
                  <a:gd name="connsiteX8" fmla="*/ 2028582 w 3823209"/>
                  <a:gd name="connsiteY8" fmla="*/ 5562600 h 5562600"/>
                  <a:gd name="connsiteX9" fmla="*/ 1806364 w 3823209"/>
                  <a:gd name="connsiteY9" fmla="*/ 5562600 h 5562600"/>
                  <a:gd name="connsiteX10" fmla="*/ 931067 w 3823209"/>
                  <a:gd name="connsiteY10" fmla="*/ 4687303 h 5562600"/>
                  <a:gd name="connsiteX11" fmla="*/ 931067 w 3823209"/>
                  <a:gd name="connsiteY11" fmla="*/ 4414659 h 5562600"/>
                  <a:gd name="connsiteX12" fmla="*/ 830915 w 3823209"/>
                  <a:gd name="connsiteY12" fmla="*/ 4354826 h 5562600"/>
                  <a:gd name="connsiteX13" fmla="*/ 8 w 3823209"/>
                  <a:gd name="connsiteY13" fmla="*/ 2784785 h 5562600"/>
                  <a:gd name="connsiteX14" fmla="*/ 820755 w 3823209"/>
                  <a:gd name="connsiteY14" fmla="*/ 1224904 h 5562600"/>
                  <a:gd name="connsiteX15" fmla="*/ 920907 w 3823209"/>
                  <a:gd name="connsiteY15" fmla="*/ 1154911 h 5562600"/>
                  <a:gd name="connsiteX16" fmla="*/ 1400198 w 3823209"/>
                  <a:gd name="connsiteY16" fmla="*/ 137160 h 5562600"/>
                  <a:gd name="connsiteX17" fmla="*/ 1907964 w 3823209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1018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28287"/>
                  <a:gd name="connsiteY0" fmla="*/ 0 h 5562600"/>
                  <a:gd name="connsiteX1" fmla="*/ 2414662 w 3828287"/>
                  <a:gd name="connsiteY1" fmla="*/ 132080 h 5562600"/>
                  <a:gd name="connsiteX2" fmla="*/ 2919119 w 3828287"/>
                  <a:gd name="connsiteY2" fmla="*/ 1140595 h 5562600"/>
                  <a:gd name="connsiteX3" fmla="*/ 3022695 w 3828287"/>
                  <a:gd name="connsiteY3" fmla="*/ 1224904 h 5562600"/>
                  <a:gd name="connsiteX4" fmla="*/ 3828202 w 3828287"/>
                  <a:gd name="connsiteY4" fmla="*/ 2800025 h 5562600"/>
                  <a:gd name="connsiteX5" fmla="*/ 2987135 w 3828287"/>
                  <a:gd name="connsiteY5" fmla="*/ 4385306 h 5562600"/>
                  <a:gd name="connsiteX6" fmla="*/ 2893719 w 3828287"/>
                  <a:gd name="connsiteY6" fmla="*/ 4418815 h 5562600"/>
                  <a:gd name="connsiteX7" fmla="*/ 2903879 w 3828287"/>
                  <a:gd name="connsiteY7" fmla="*/ 4687303 h 5562600"/>
                  <a:gd name="connsiteX8" fmla="*/ 2028582 w 3828287"/>
                  <a:gd name="connsiteY8" fmla="*/ 5562600 h 5562600"/>
                  <a:gd name="connsiteX9" fmla="*/ 1806364 w 3828287"/>
                  <a:gd name="connsiteY9" fmla="*/ 5562600 h 5562600"/>
                  <a:gd name="connsiteX10" fmla="*/ 931067 w 3828287"/>
                  <a:gd name="connsiteY10" fmla="*/ 4687303 h 5562600"/>
                  <a:gd name="connsiteX11" fmla="*/ 931067 w 3828287"/>
                  <a:gd name="connsiteY11" fmla="*/ 4414659 h 5562600"/>
                  <a:gd name="connsiteX12" fmla="*/ 830915 w 3828287"/>
                  <a:gd name="connsiteY12" fmla="*/ 4354826 h 5562600"/>
                  <a:gd name="connsiteX13" fmla="*/ 8 w 3828287"/>
                  <a:gd name="connsiteY13" fmla="*/ 2784785 h 5562600"/>
                  <a:gd name="connsiteX14" fmla="*/ 820755 w 3828287"/>
                  <a:gd name="connsiteY14" fmla="*/ 1224904 h 5562600"/>
                  <a:gd name="connsiteX15" fmla="*/ 920907 w 3828287"/>
                  <a:gd name="connsiteY15" fmla="*/ 1154911 h 5562600"/>
                  <a:gd name="connsiteX16" fmla="*/ 1400198 w 3828287"/>
                  <a:gd name="connsiteY16" fmla="*/ 137160 h 5562600"/>
                  <a:gd name="connsiteX17" fmla="*/ 1907964 w 3828287"/>
                  <a:gd name="connsiteY17" fmla="*/ 0 h 5562600"/>
                  <a:gd name="connsiteX0" fmla="*/ 1907964 w 3838445"/>
                  <a:gd name="connsiteY0" fmla="*/ 0 h 5562600"/>
                  <a:gd name="connsiteX1" fmla="*/ 2414662 w 3838445"/>
                  <a:gd name="connsiteY1" fmla="*/ 132080 h 5562600"/>
                  <a:gd name="connsiteX2" fmla="*/ 2919119 w 3838445"/>
                  <a:gd name="connsiteY2" fmla="*/ 1140595 h 5562600"/>
                  <a:gd name="connsiteX3" fmla="*/ 3022695 w 3838445"/>
                  <a:gd name="connsiteY3" fmla="*/ 1224904 h 5562600"/>
                  <a:gd name="connsiteX4" fmla="*/ 3838362 w 3838445"/>
                  <a:gd name="connsiteY4" fmla="*/ 2794945 h 5562600"/>
                  <a:gd name="connsiteX5" fmla="*/ 2987135 w 3838445"/>
                  <a:gd name="connsiteY5" fmla="*/ 4385306 h 5562600"/>
                  <a:gd name="connsiteX6" fmla="*/ 2893719 w 3838445"/>
                  <a:gd name="connsiteY6" fmla="*/ 4418815 h 5562600"/>
                  <a:gd name="connsiteX7" fmla="*/ 2903879 w 3838445"/>
                  <a:gd name="connsiteY7" fmla="*/ 4687303 h 5562600"/>
                  <a:gd name="connsiteX8" fmla="*/ 2028582 w 3838445"/>
                  <a:gd name="connsiteY8" fmla="*/ 5562600 h 5562600"/>
                  <a:gd name="connsiteX9" fmla="*/ 1806364 w 3838445"/>
                  <a:gd name="connsiteY9" fmla="*/ 5562600 h 5562600"/>
                  <a:gd name="connsiteX10" fmla="*/ 931067 w 3838445"/>
                  <a:gd name="connsiteY10" fmla="*/ 4687303 h 5562600"/>
                  <a:gd name="connsiteX11" fmla="*/ 931067 w 3838445"/>
                  <a:gd name="connsiteY11" fmla="*/ 4414659 h 5562600"/>
                  <a:gd name="connsiteX12" fmla="*/ 830915 w 3838445"/>
                  <a:gd name="connsiteY12" fmla="*/ 4354826 h 5562600"/>
                  <a:gd name="connsiteX13" fmla="*/ 8 w 3838445"/>
                  <a:gd name="connsiteY13" fmla="*/ 2784785 h 5562600"/>
                  <a:gd name="connsiteX14" fmla="*/ 820755 w 3838445"/>
                  <a:gd name="connsiteY14" fmla="*/ 1224904 h 5562600"/>
                  <a:gd name="connsiteX15" fmla="*/ 920907 w 3838445"/>
                  <a:gd name="connsiteY15" fmla="*/ 1154911 h 5562600"/>
                  <a:gd name="connsiteX16" fmla="*/ 1400198 w 3838445"/>
                  <a:gd name="connsiteY16" fmla="*/ 137160 h 5562600"/>
                  <a:gd name="connsiteX17" fmla="*/ 1907964 w 3838445"/>
                  <a:gd name="connsiteY17" fmla="*/ 0 h 5562600"/>
                  <a:gd name="connsiteX0" fmla="*/ 1907964 w 3838789"/>
                  <a:gd name="connsiteY0" fmla="*/ 0 h 5562600"/>
                  <a:gd name="connsiteX1" fmla="*/ 2414662 w 3838789"/>
                  <a:gd name="connsiteY1" fmla="*/ 132080 h 5562600"/>
                  <a:gd name="connsiteX2" fmla="*/ 2919119 w 3838789"/>
                  <a:gd name="connsiteY2" fmla="*/ 1140595 h 5562600"/>
                  <a:gd name="connsiteX3" fmla="*/ 3022695 w 3838789"/>
                  <a:gd name="connsiteY3" fmla="*/ 1224904 h 5562600"/>
                  <a:gd name="connsiteX4" fmla="*/ 3838362 w 3838789"/>
                  <a:gd name="connsiteY4" fmla="*/ 2794945 h 5562600"/>
                  <a:gd name="connsiteX5" fmla="*/ 2987135 w 3838789"/>
                  <a:gd name="connsiteY5" fmla="*/ 4385306 h 5562600"/>
                  <a:gd name="connsiteX6" fmla="*/ 2893719 w 3838789"/>
                  <a:gd name="connsiteY6" fmla="*/ 4418815 h 5562600"/>
                  <a:gd name="connsiteX7" fmla="*/ 2903879 w 3838789"/>
                  <a:gd name="connsiteY7" fmla="*/ 4687303 h 5562600"/>
                  <a:gd name="connsiteX8" fmla="*/ 2028582 w 3838789"/>
                  <a:gd name="connsiteY8" fmla="*/ 5562600 h 5562600"/>
                  <a:gd name="connsiteX9" fmla="*/ 1806364 w 3838789"/>
                  <a:gd name="connsiteY9" fmla="*/ 5562600 h 5562600"/>
                  <a:gd name="connsiteX10" fmla="*/ 931067 w 3838789"/>
                  <a:gd name="connsiteY10" fmla="*/ 4687303 h 5562600"/>
                  <a:gd name="connsiteX11" fmla="*/ 931067 w 3838789"/>
                  <a:gd name="connsiteY11" fmla="*/ 4414659 h 5562600"/>
                  <a:gd name="connsiteX12" fmla="*/ 830915 w 3838789"/>
                  <a:gd name="connsiteY12" fmla="*/ 4354826 h 5562600"/>
                  <a:gd name="connsiteX13" fmla="*/ 8 w 3838789"/>
                  <a:gd name="connsiteY13" fmla="*/ 2784785 h 5562600"/>
                  <a:gd name="connsiteX14" fmla="*/ 820755 w 3838789"/>
                  <a:gd name="connsiteY14" fmla="*/ 1224904 h 5562600"/>
                  <a:gd name="connsiteX15" fmla="*/ 920907 w 3838789"/>
                  <a:gd name="connsiteY15" fmla="*/ 1154911 h 5562600"/>
                  <a:gd name="connsiteX16" fmla="*/ 1400198 w 3838789"/>
                  <a:gd name="connsiteY16" fmla="*/ 137160 h 5562600"/>
                  <a:gd name="connsiteX17" fmla="*/ 1907964 w 3838789"/>
                  <a:gd name="connsiteY17" fmla="*/ 0 h 5562600"/>
                  <a:gd name="connsiteX0" fmla="*/ 1907964 w 3838939"/>
                  <a:gd name="connsiteY0" fmla="*/ 0 h 5562600"/>
                  <a:gd name="connsiteX1" fmla="*/ 2414662 w 3838939"/>
                  <a:gd name="connsiteY1" fmla="*/ 132080 h 5562600"/>
                  <a:gd name="connsiteX2" fmla="*/ 2919119 w 3838939"/>
                  <a:gd name="connsiteY2" fmla="*/ 1140595 h 5562600"/>
                  <a:gd name="connsiteX3" fmla="*/ 3022695 w 3838939"/>
                  <a:gd name="connsiteY3" fmla="*/ 1224904 h 5562600"/>
                  <a:gd name="connsiteX4" fmla="*/ 3838362 w 3838939"/>
                  <a:gd name="connsiteY4" fmla="*/ 2794945 h 5562600"/>
                  <a:gd name="connsiteX5" fmla="*/ 2987135 w 3838939"/>
                  <a:gd name="connsiteY5" fmla="*/ 4385306 h 5562600"/>
                  <a:gd name="connsiteX6" fmla="*/ 2893719 w 3838939"/>
                  <a:gd name="connsiteY6" fmla="*/ 4418815 h 5562600"/>
                  <a:gd name="connsiteX7" fmla="*/ 2903879 w 3838939"/>
                  <a:gd name="connsiteY7" fmla="*/ 4687303 h 5562600"/>
                  <a:gd name="connsiteX8" fmla="*/ 2028582 w 3838939"/>
                  <a:gd name="connsiteY8" fmla="*/ 5562600 h 5562600"/>
                  <a:gd name="connsiteX9" fmla="*/ 1806364 w 3838939"/>
                  <a:gd name="connsiteY9" fmla="*/ 5562600 h 5562600"/>
                  <a:gd name="connsiteX10" fmla="*/ 931067 w 3838939"/>
                  <a:gd name="connsiteY10" fmla="*/ 4687303 h 5562600"/>
                  <a:gd name="connsiteX11" fmla="*/ 931067 w 3838939"/>
                  <a:gd name="connsiteY11" fmla="*/ 4414659 h 5562600"/>
                  <a:gd name="connsiteX12" fmla="*/ 830915 w 3838939"/>
                  <a:gd name="connsiteY12" fmla="*/ 4354826 h 5562600"/>
                  <a:gd name="connsiteX13" fmla="*/ 8 w 3838939"/>
                  <a:gd name="connsiteY13" fmla="*/ 2784785 h 5562600"/>
                  <a:gd name="connsiteX14" fmla="*/ 820755 w 3838939"/>
                  <a:gd name="connsiteY14" fmla="*/ 1224904 h 5562600"/>
                  <a:gd name="connsiteX15" fmla="*/ 920907 w 3838939"/>
                  <a:gd name="connsiteY15" fmla="*/ 1154911 h 5562600"/>
                  <a:gd name="connsiteX16" fmla="*/ 1400198 w 3838939"/>
                  <a:gd name="connsiteY16" fmla="*/ 137160 h 5562600"/>
                  <a:gd name="connsiteX17" fmla="*/ 1907964 w 3838939"/>
                  <a:gd name="connsiteY17" fmla="*/ 0 h 5562600"/>
                  <a:gd name="connsiteX0" fmla="*/ 1907964 w 3838401"/>
                  <a:gd name="connsiteY0" fmla="*/ 0 h 5562600"/>
                  <a:gd name="connsiteX1" fmla="*/ 2414662 w 3838401"/>
                  <a:gd name="connsiteY1" fmla="*/ 132080 h 5562600"/>
                  <a:gd name="connsiteX2" fmla="*/ 2919119 w 3838401"/>
                  <a:gd name="connsiteY2" fmla="*/ 1140595 h 5562600"/>
                  <a:gd name="connsiteX3" fmla="*/ 3022695 w 3838401"/>
                  <a:gd name="connsiteY3" fmla="*/ 1224904 h 5562600"/>
                  <a:gd name="connsiteX4" fmla="*/ 3838362 w 3838401"/>
                  <a:gd name="connsiteY4" fmla="*/ 2794945 h 5562600"/>
                  <a:gd name="connsiteX5" fmla="*/ 2987135 w 3838401"/>
                  <a:gd name="connsiteY5" fmla="*/ 4385306 h 5562600"/>
                  <a:gd name="connsiteX6" fmla="*/ 2893719 w 3838401"/>
                  <a:gd name="connsiteY6" fmla="*/ 4418815 h 5562600"/>
                  <a:gd name="connsiteX7" fmla="*/ 2903879 w 3838401"/>
                  <a:gd name="connsiteY7" fmla="*/ 4687303 h 5562600"/>
                  <a:gd name="connsiteX8" fmla="*/ 2028582 w 3838401"/>
                  <a:gd name="connsiteY8" fmla="*/ 5562600 h 5562600"/>
                  <a:gd name="connsiteX9" fmla="*/ 1806364 w 3838401"/>
                  <a:gd name="connsiteY9" fmla="*/ 5562600 h 5562600"/>
                  <a:gd name="connsiteX10" fmla="*/ 931067 w 3838401"/>
                  <a:gd name="connsiteY10" fmla="*/ 4687303 h 5562600"/>
                  <a:gd name="connsiteX11" fmla="*/ 931067 w 3838401"/>
                  <a:gd name="connsiteY11" fmla="*/ 4414659 h 5562600"/>
                  <a:gd name="connsiteX12" fmla="*/ 830915 w 3838401"/>
                  <a:gd name="connsiteY12" fmla="*/ 4354826 h 5562600"/>
                  <a:gd name="connsiteX13" fmla="*/ 8 w 3838401"/>
                  <a:gd name="connsiteY13" fmla="*/ 2784785 h 5562600"/>
                  <a:gd name="connsiteX14" fmla="*/ 820755 w 3838401"/>
                  <a:gd name="connsiteY14" fmla="*/ 1224904 h 5562600"/>
                  <a:gd name="connsiteX15" fmla="*/ 920907 w 3838401"/>
                  <a:gd name="connsiteY15" fmla="*/ 1154911 h 5562600"/>
                  <a:gd name="connsiteX16" fmla="*/ 1400198 w 3838401"/>
                  <a:gd name="connsiteY16" fmla="*/ 137160 h 5562600"/>
                  <a:gd name="connsiteX17" fmla="*/ 1907964 w 3838401"/>
                  <a:gd name="connsiteY17" fmla="*/ 0 h 5562600"/>
                  <a:gd name="connsiteX0" fmla="*/ 1907964 w 3838363"/>
                  <a:gd name="connsiteY0" fmla="*/ 0 h 5562600"/>
                  <a:gd name="connsiteX1" fmla="*/ 2414662 w 3838363"/>
                  <a:gd name="connsiteY1" fmla="*/ 132080 h 5562600"/>
                  <a:gd name="connsiteX2" fmla="*/ 2919119 w 3838363"/>
                  <a:gd name="connsiteY2" fmla="*/ 1140595 h 5562600"/>
                  <a:gd name="connsiteX3" fmla="*/ 3022695 w 3838363"/>
                  <a:gd name="connsiteY3" fmla="*/ 1224904 h 5562600"/>
                  <a:gd name="connsiteX4" fmla="*/ 3838362 w 3838363"/>
                  <a:gd name="connsiteY4" fmla="*/ 2794945 h 5562600"/>
                  <a:gd name="connsiteX5" fmla="*/ 2987135 w 3838363"/>
                  <a:gd name="connsiteY5" fmla="*/ 4385306 h 5562600"/>
                  <a:gd name="connsiteX6" fmla="*/ 2893719 w 3838363"/>
                  <a:gd name="connsiteY6" fmla="*/ 4418815 h 5562600"/>
                  <a:gd name="connsiteX7" fmla="*/ 2903879 w 3838363"/>
                  <a:gd name="connsiteY7" fmla="*/ 4687303 h 5562600"/>
                  <a:gd name="connsiteX8" fmla="*/ 2028582 w 3838363"/>
                  <a:gd name="connsiteY8" fmla="*/ 5562600 h 5562600"/>
                  <a:gd name="connsiteX9" fmla="*/ 1806364 w 3838363"/>
                  <a:gd name="connsiteY9" fmla="*/ 5562600 h 5562600"/>
                  <a:gd name="connsiteX10" fmla="*/ 931067 w 3838363"/>
                  <a:gd name="connsiteY10" fmla="*/ 4687303 h 5562600"/>
                  <a:gd name="connsiteX11" fmla="*/ 931067 w 3838363"/>
                  <a:gd name="connsiteY11" fmla="*/ 4414659 h 5562600"/>
                  <a:gd name="connsiteX12" fmla="*/ 830915 w 3838363"/>
                  <a:gd name="connsiteY12" fmla="*/ 4354826 h 5562600"/>
                  <a:gd name="connsiteX13" fmla="*/ 8 w 3838363"/>
                  <a:gd name="connsiteY13" fmla="*/ 2784785 h 5562600"/>
                  <a:gd name="connsiteX14" fmla="*/ 820755 w 3838363"/>
                  <a:gd name="connsiteY14" fmla="*/ 1224904 h 5562600"/>
                  <a:gd name="connsiteX15" fmla="*/ 920907 w 3838363"/>
                  <a:gd name="connsiteY15" fmla="*/ 1154911 h 5562600"/>
                  <a:gd name="connsiteX16" fmla="*/ 1400198 w 3838363"/>
                  <a:gd name="connsiteY16" fmla="*/ 137160 h 5562600"/>
                  <a:gd name="connsiteX17" fmla="*/ 1907964 w 3838363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1465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82 w 3838381"/>
                  <a:gd name="connsiteY0" fmla="*/ 0 h 5562600"/>
                  <a:gd name="connsiteX1" fmla="*/ 2414680 w 3838381"/>
                  <a:gd name="connsiteY1" fmla="*/ 132080 h 5562600"/>
                  <a:gd name="connsiteX2" fmla="*/ 2919137 w 3838381"/>
                  <a:gd name="connsiteY2" fmla="*/ 1140595 h 5562600"/>
                  <a:gd name="connsiteX3" fmla="*/ 3022713 w 3838381"/>
                  <a:gd name="connsiteY3" fmla="*/ 1224904 h 5562600"/>
                  <a:gd name="connsiteX4" fmla="*/ 3838380 w 3838381"/>
                  <a:gd name="connsiteY4" fmla="*/ 2794945 h 5562600"/>
                  <a:gd name="connsiteX5" fmla="*/ 2987153 w 3838381"/>
                  <a:gd name="connsiteY5" fmla="*/ 4385306 h 5562600"/>
                  <a:gd name="connsiteX6" fmla="*/ 2893737 w 3838381"/>
                  <a:gd name="connsiteY6" fmla="*/ 4418815 h 5562600"/>
                  <a:gd name="connsiteX7" fmla="*/ 2903897 w 3838381"/>
                  <a:gd name="connsiteY7" fmla="*/ 4687303 h 5562600"/>
                  <a:gd name="connsiteX8" fmla="*/ 2028600 w 3838381"/>
                  <a:gd name="connsiteY8" fmla="*/ 5562600 h 5562600"/>
                  <a:gd name="connsiteX9" fmla="*/ 1806382 w 3838381"/>
                  <a:gd name="connsiteY9" fmla="*/ 5562600 h 5562600"/>
                  <a:gd name="connsiteX10" fmla="*/ 931085 w 3838381"/>
                  <a:gd name="connsiteY10" fmla="*/ 4687303 h 5562600"/>
                  <a:gd name="connsiteX11" fmla="*/ 931085 w 3838381"/>
                  <a:gd name="connsiteY11" fmla="*/ 4434979 h 5562600"/>
                  <a:gd name="connsiteX12" fmla="*/ 830933 w 3838381"/>
                  <a:gd name="connsiteY12" fmla="*/ 4354826 h 5562600"/>
                  <a:gd name="connsiteX13" fmla="*/ 26 w 3838381"/>
                  <a:gd name="connsiteY13" fmla="*/ 2784785 h 5562600"/>
                  <a:gd name="connsiteX14" fmla="*/ 820773 w 3838381"/>
                  <a:gd name="connsiteY14" fmla="*/ 1224904 h 5562600"/>
                  <a:gd name="connsiteX15" fmla="*/ 920925 w 3838381"/>
                  <a:gd name="connsiteY15" fmla="*/ 1154911 h 5562600"/>
                  <a:gd name="connsiteX16" fmla="*/ 1400216 w 3838381"/>
                  <a:gd name="connsiteY16" fmla="*/ 137160 h 5562600"/>
                  <a:gd name="connsiteX17" fmla="*/ 1907982 w 3838381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7958 w 3838357"/>
                  <a:gd name="connsiteY0" fmla="*/ 0 h 5562600"/>
                  <a:gd name="connsiteX1" fmla="*/ 2414656 w 3838357"/>
                  <a:gd name="connsiteY1" fmla="*/ 132080 h 5562600"/>
                  <a:gd name="connsiteX2" fmla="*/ 2919113 w 3838357"/>
                  <a:gd name="connsiteY2" fmla="*/ 1140595 h 5562600"/>
                  <a:gd name="connsiteX3" fmla="*/ 3022689 w 3838357"/>
                  <a:gd name="connsiteY3" fmla="*/ 1224904 h 5562600"/>
                  <a:gd name="connsiteX4" fmla="*/ 3838356 w 3838357"/>
                  <a:gd name="connsiteY4" fmla="*/ 2794945 h 5562600"/>
                  <a:gd name="connsiteX5" fmla="*/ 2987129 w 3838357"/>
                  <a:gd name="connsiteY5" fmla="*/ 4385306 h 5562600"/>
                  <a:gd name="connsiteX6" fmla="*/ 2893713 w 3838357"/>
                  <a:gd name="connsiteY6" fmla="*/ 4418815 h 5562600"/>
                  <a:gd name="connsiteX7" fmla="*/ 2903873 w 3838357"/>
                  <a:gd name="connsiteY7" fmla="*/ 4687303 h 5562600"/>
                  <a:gd name="connsiteX8" fmla="*/ 2028576 w 3838357"/>
                  <a:gd name="connsiteY8" fmla="*/ 5562600 h 5562600"/>
                  <a:gd name="connsiteX9" fmla="*/ 1806358 w 3838357"/>
                  <a:gd name="connsiteY9" fmla="*/ 5562600 h 5562600"/>
                  <a:gd name="connsiteX10" fmla="*/ 931061 w 3838357"/>
                  <a:gd name="connsiteY10" fmla="*/ 4687303 h 5562600"/>
                  <a:gd name="connsiteX11" fmla="*/ 931061 w 3838357"/>
                  <a:gd name="connsiteY11" fmla="*/ 4434979 h 5562600"/>
                  <a:gd name="connsiteX12" fmla="*/ 815669 w 3838357"/>
                  <a:gd name="connsiteY12" fmla="*/ 4364986 h 5562600"/>
                  <a:gd name="connsiteX13" fmla="*/ 2 w 3838357"/>
                  <a:gd name="connsiteY13" fmla="*/ 2784785 h 5562600"/>
                  <a:gd name="connsiteX14" fmla="*/ 820749 w 3838357"/>
                  <a:gd name="connsiteY14" fmla="*/ 1224904 h 5562600"/>
                  <a:gd name="connsiteX15" fmla="*/ 920901 w 3838357"/>
                  <a:gd name="connsiteY15" fmla="*/ 1154911 h 5562600"/>
                  <a:gd name="connsiteX16" fmla="*/ 1400192 w 3838357"/>
                  <a:gd name="connsiteY16" fmla="*/ 137160 h 5562600"/>
                  <a:gd name="connsiteX17" fmla="*/ 1907958 w 3838357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904725 w 3839209"/>
                  <a:gd name="connsiteY7" fmla="*/ 4687303 h 5562600"/>
                  <a:gd name="connsiteX8" fmla="*/ 2029428 w 3839209"/>
                  <a:gd name="connsiteY8" fmla="*/ 5562600 h 5562600"/>
                  <a:gd name="connsiteX9" fmla="*/ 1807210 w 3839209"/>
                  <a:gd name="connsiteY9" fmla="*/ 5562600 h 5562600"/>
                  <a:gd name="connsiteX10" fmla="*/ 931913 w 3839209"/>
                  <a:gd name="connsiteY10" fmla="*/ 4687303 h 5562600"/>
                  <a:gd name="connsiteX11" fmla="*/ 931913 w 3839209"/>
                  <a:gd name="connsiteY11" fmla="*/ 4434979 h 5562600"/>
                  <a:gd name="connsiteX12" fmla="*/ 816521 w 3839209"/>
                  <a:gd name="connsiteY12" fmla="*/ 4364986 h 5562600"/>
                  <a:gd name="connsiteX13" fmla="*/ 854 w 3839209"/>
                  <a:gd name="connsiteY13" fmla="*/ 2784785 h 5562600"/>
                  <a:gd name="connsiteX14" fmla="*/ 821601 w 3839209"/>
                  <a:gd name="connsiteY14" fmla="*/ 1224904 h 5562600"/>
                  <a:gd name="connsiteX15" fmla="*/ 921753 w 3839209"/>
                  <a:gd name="connsiteY15" fmla="*/ 1154911 h 5562600"/>
                  <a:gd name="connsiteX16" fmla="*/ 1401044 w 3839209"/>
                  <a:gd name="connsiteY16" fmla="*/ 137160 h 5562600"/>
                  <a:gd name="connsiteX17" fmla="*/ 1908810 w 3839209"/>
                  <a:gd name="connsiteY17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687303 h 5562600"/>
                  <a:gd name="connsiteX10" fmla="*/ 931913 w 3839209"/>
                  <a:gd name="connsiteY10" fmla="*/ 4434979 h 5562600"/>
                  <a:gd name="connsiteX11" fmla="*/ 816521 w 3839209"/>
                  <a:gd name="connsiteY11" fmla="*/ 4364986 h 5562600"/>
                  <a:gd name="connsiteX12" fmla="*/ 854 w 3839209"/>
                  <a:gd name="connsiteY12" fmla="*/ 2784785 h 5562600"/>
                  <a:gd name="connsiteX13" fmla="*/ 821601 w 3839209"/>
                  <a:gd name="connsiteY13" fmla="*/ 1224904 h 5562600"/>
                  <a:gd name="connsiteX14" fmla="*/ 921753 w 3839209"/>
                  <a:gd name="connsiteY14" fmla="*/ 1154911 h 5562600"/>
                  <a:gd name="connsiteX15" fmla="*/ 1401044 w 3839209"/>
                  <a:gd name="connsiteY15" fmla="*/ 137160 h 5562600"/>
                  <a:gd name="connsiteX16" fmla="*/ 1908810 w 3839209"/>
                  <a:gd name="connsiteY16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2600"/>
                  <a:gd name="connsiteX1" fmla="*/ 2415508 w 3839209"/>
                  <a:gd name="connsiteY1" fmla="*/ 132080 h 5562600"/>
                  <a:gd name="connsiteX2" fmla="*/ 2919965 w 3839209"/>
                  <a:gd name="connsiteY2" fmla="*/ 1140595 h 5562600"/>
                  <a:gd name="connsiteX3" fmla="*/ 3023541 w 3839209"/>
                  <a:gd name="connsiteY3" fmla="*/ 1224904 h 5562600"/>
                  <a:gd name="connsiteX4" fmla="*/ 3839208 w 3839209"/>
                  <a:gd name="connsiteY4" fmla="*/ 2794945 h 5562600"/>
                  <a:gd name="connsiteX5" fmla="*/ 2987981 w 3839209"/>
                  <a:gd name="connsiteY5" fmla="*/ 4385306 h 5562600"/>
                  <a:gd name="connsiteX6" fmla="*/ 2894565 w 3839209"/>
                  <a:gd name="connsiteY6" fmla="*/ 4418815 h 5562600"/>
                  <a:gd name="connsiteX7" fmla="*/ 2029428 w 3839209"/>
                  <a:gd name="connsiteY7" fmla="*/ 5562600 h 5562600"/>
                  <a:gd name="connsiteX8" fmla="*/ 1807210 w 3839209"/>
                  <a:gd name="connsiteY8" fmla="*/ 5562600 h 5562600"/>
                  <a:gd name="connsiteX9" fmla="*/ 931913 w 3839209"/>
                  <a:gd name="connsiteY9" fmla="*/ 4434979 h 5562600"/>
                  <a:gd name="connsiteX10" fmla="*/ 816521 w 3839209"/>
                  <a:gd name="connsiteY10" fmla="*/ 4364986 h 5562600"/>
                  <a:gd name="connsiteX11" fmla="*/ 854 w 3839209"/>
                  <a:gd name="connsiteY11" fmla="*/ 2784785 h 5562600"/>
                  <a:gd name="connsiteX12" fmla="*/ 821601 w 3839209"/>
                  <a:gd name="connsiteY12" fmla="*/ 1224904 h 5562600"/>
                  <a:gd name="connsiteX13" fmla="*/ 921753 w 3839209"/>
                  <a:gd name="connsiteY13" fmla="*/ 1154911 h 5562600"/>
                  <a:gd name="connsiteX14" fmla="*/ 1401044 w 3839209"/>
                  <a:gd name="connsiteY14" fmla="*/ 137160 h 5562600"/>
                  <a:gd name="connsiteX15" fmla="*/ 1908810 w 3839209"/>
                  <a:gd name="connsiteY15" fmla="*/ 0 h 556260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1807210 w 3839209"/>
                  <a:gd name="connsiteY8" fmla="*/ 5562600 h 5566760"/>
                  <a:gd name="connsiteX9" fmla="*/ 931913 w 3839209"/>
                  <a:gd name="connsiteY9" fmla="*/ 4434979 h 5566760"/>
                  <a:gd name="connsiteX10" fmla="*/ 816521 w 3839209"/>
                  <a:gd name="connsiteY10" fmla="*/ 4364986 h 5566760"/>
                  <a:gd name="connsiteX11" fmla="*/ 854 w 3839209"/>
                  <a:gd name="connsiteY11" fmla="*/ 2784785 h 5566760"/>
                  <a:gd name="connsiteX12" fmla="*/ 821601 w 3839209"/>
                  <a:gd name="connsiteY12" fmla="*/ 1224904 h 5566760"/>
                  <a:gd name="connsiteX13" fmla="*/ 921753 w 3839209"/>
                  <a:gd name="connsiteY13" fmla="*/ 1154911 h 5566760"/>
                  <a:gd name="connsiteX14" fmla="*/ 1401044 w 3839209"/>
                  <a:gd name="connsiteY14" fmla="*/ 137160 h 5566760"/>
                  <a:gd name="connsiteX15" fmla="*/ 1908810 w 3839209"/>
                  <a:gd name="connsiteY15" fmla="*/ 0 h 5566760"/>
                  <a:gd name="connsiteX0" fmla="*/ 1908810 w 3839209"/>
                  <a:gd name="connsiteY0" fmla="*/ 0 h 5566760"/>
                  <a:gd name="connsiteX1" fmla="*/ 2415508 w 3839209"/>
                  <a:gd name="connsiteY1" fmla="*/ 132080 h 5566760"/>
                  <a:gd name="connsiteX2" fmla="*/ 2919965 w 3839209"/>
                  <a:gd name="connsiteY2" fmla="*/ 1140595 h 5566760"/>
                  <a:gd name="connsiteX3" fmla="*/ 3023541 w 3839209"/>
                  <a:gd name="connsiteY3" fmla="*/ 1224904 h 5566760"/>
                  <a:gd name="connsiteX4" fmla="*/ 3839208 w 3839209"/>
                  <a:gd name="connsiteY4" fmla="*/ 2794945 h 5566760"/>
                  <a:gd name="connsiteX5" fmla="*/ 2987981 w 3839209"/>
                  <a:gd name="connsiteY5" fmla="*/ 4385306 h 5566760"/>
                  <a:gd name="connsiteX6" fmla="*/ 2894565 w 3839209"/>
                  <a:gd name="connsiteY6" fmla="*/ 4418815 h 5566760"/>
                  <a:gd name="connsiteX7" fmla="*/ 2029428 w 3839209"/>
                  <a:gd name="connsiteY7" fmla="*/ 5562600 h 5566760"/>
                  <a:gd name="connsiteX8" fmla="*/ 931913 w 3839209"/>
                  <a:gd name="connsiteY8" fmla="*/ 4434979 h 5566760"/>
                  <a:gd name="connsiteX9" fmla="*/ 816521 w 3839209"/>
                  <a:gd name="connsiteY9" fmla="*/ 4364986 h 5566760"/>
                  <a:gd name="connsiteX10" fmla="*/ 854 w 3839209"/>
                  <a:gd name="connsiteY10" fmla="*/ 2784785 h 5566760"/>
                  <a:gd name="connsiteX11" fmla="*/ 821601 w 3839209"/>
                  <a:gd name="connsiteY11" fmla="*/ 1224904 h 5566760"/>
                  <a:gd name="connsiteX12" fmla="*/ 921753 w 3839209"/>
                  <a:gd name="connsiteY12" fmla="*/ 1154911 h 5566760"/>
                  <a:gd name="connsiteX13" fmla="*/ 1401044 w 3839209"/>
                  <a:gd name="connsiteY13" fmla="*/ 137160 h 5566760"/>
                  <a:gd name="connsiteX14" fmla="*/ 1908810 w 3839209"/>
                  <a:gd name="connsiteY14" fmla="*/ 0 h 5566760"/>
                  <a:gd name="connsiteX0" fmla="*/ 1908810 w 3839209"/>
                  <a:gd name="connsiteY0" fmla="*/ 0 h 5576884"/>
                  <a:gd name="connsiteX1" fmla="*/ 2415508 w 3839209"/>
                  <a:gd name="connsiteY1" fmla="*/ 132080 h 5576884"/>
                  <a:gd name="connsiteX2" fmla="*/ 2919965 w 3839209"/>
                  <a:gd name="connsiteY2" fmla="*/ 1140595 h 5576884"/>
                  <a:gd name="connsiteX3" fmla="*/ 3023541 w 3839209"/>
                  <a:gd name="connsiteY3" fmla="*/ 1224904 h 5576884"/>
                  <a:gd name="connsiteX4" fmla="*/ 3839208 w 3839209"/>
                  <a:gd name="connsiteY4" fmla="*/ 2794945 h 5576884"/>
                  <a:gd name="connsiteX5" fmla="*/ 2987981 w 3839209"/>
                  <a:gd name="connsiteY5" fmla="*/ 4385306 h 5576884"/>
                  <a:gd name="connsiteX6" fmla="*/ 2894565 w 3839209"/>
                  <a:gd name="connsiteY6" fmla="*/ 4418815 h 5576884"/>
                  <a:gd name="connsiteX7" fmla="*/ 1917668 w 3839209"/>
                  <a:gd name="connsiteY7" fmla="*/ 5572760 h 5576884"/>
                  <a:gd name="connsiteX8" fmla="*/ 931913 w 3839209"/>
                  <a:gd name="connsiteY8" fmla="*/ 4434979 h 5576884"/>
                  <a:gd name="connsiteX9" fmla="*/ 816521 w 3839209"/>
                  <a:gd name="connsiteY9" fmla="*/ 4364986 h 5576884"/>
                  <a:gd name="connsiteX10" fmla="*/ 854 w 3839209"/>
                  <a:gd name="connsiteY10" fmla="*/ 2784785 h 5576884"/>
                  <a:gd name="connsiteX11" fmla="*/ 821601 w 3839209"/>
                  <a:gd name="connsiteY11" fmla="*/ 1224904 h 5576884"/>
                  <a:gd name="connsiteX12" fmla="*/ 921753 w 3839209"/>
                  <a:gd name="connsiteY12" fmla="*/ 1154911 h 5576884"/>
                  <a:gd name="connsiteX13" fmla="*/ 1401044 w 3839209"/>
                  <a:gd name="connsiteY13" fmla="*/ 137160 h 5576884"/>
                  <a:gd name="connsiteX14" fmla="*/ 1908810 w 3839209"/>
                  <a:gd name="connsiteY14" fmla="*/ 0 h 5576884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760"/>
                  <a:gd name="connsiteX1" fmla="*/ 2415508 w 3839209"/>
                  <a:gd name="connsiteY1" fmla="*/ 132080 h 5572760"/>
                  <a:gd name="connsiteX2" fmla="*/ 2919965 w 3839209"/>
                  <a:gd name="connsiteY2" fmla="*/ 1140595 h 5572760"/>
                  <a:gd name="connsiteX3" fmla="*/ 3023541 w 3839209"/>
                  <a:gd name="connsiteY3" fmla="*/ 1224904 h 5572760"/>
                  <a:gd name="connsiteX4" fmla="*/ 3839208 w 3839209"/>
                  <a:gd name="connsiteY4" fmla="*/ 2794945 h 5572760"/>
                  <a:gd name="connsiteX5" fmla="*/ 2987981 w 3839209"/>
                  <a:gd name="connsiteY5" fmla="*/ 4385306 h 5572760"/>
                  <a:gd name="connsiteX6" fmla="*/ 2894565 w 3839209"/>
                  <a:gd name="connsiteY6" fmla="*/ 4418815 h 5572760"/>
                  <a:gd name="connsiteX7" fmla="*/ 1917668 w 3839209"/>
                  <a:gd name="connsiteY7" fmla="*/ 5572760 h 5572760"/>
                  <a:gd name="connsiteX8" fmla="*/ 931913 w 3839209"/>
                  <a:gd name="connsiteY8" fmla="*/ 4434979 h 5572760"/>
                  <a:gd name="connsiteX9" fmla="*/ 816521 w 3839209"/>
                  <a:gd name="connsiteY9" fmla="*/ 4364986 h 5572760"/>
                  <a:gd name="connsiteX10" fmla="*/ 854 w 3839209"/>
                  <a:gd name="connsiteY10" fmla="*/ 2784785 h 5572760"/>
                  <a:gd name="connsiteX11" fmla="*/ 821601 w 3839209"/>
                  <a:gd name="connsiteY11" fmla="*/ 1224904 h 5572760"/>
                  <a:gd name="connsiteX12" fmla="*/ 921753 w 3839209"/>
                  <a:gd name="connsiteY12" fmla="*/ 1154911 h 5572760"/>
                  <a:gd name="connsiteX13" fmla="*/ 1401044 w 3839209"/>
                  <a:gd name="connsiteY13" fmla="*/ 137160 h 5572760"/>
                  <a:gd name="connsiteX14" fmla="*/ 1908810 w 3839209"/>
                  <a:gd name="connsiteY14" fmla="*/ 0 h 5572760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188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74245 w 3839209"/>
                  <a:gd name="connsiteY6" fmla="*/ 444421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401044 w 3839209"/>
                  <a:gd name="connsiteY13" fmla="*/ 137160 h 5572971"/>
                  <a:gd name="connsiteX14" fmla="*/ 1908810 w 3839209"/>
                  <a:gd name="connsiteY14" fmla="*/ 0 h 5572971"/>
                  <a:gd name="connsiteX0" fmla="*/ 1908810 w 3839209"/>
                  <a:gd name="connsiteY0" fmla="*/ 0 h 5572971"/>
                  <a:gd name="connsiteX1" fmla="*/ 2415508 w 3839209"/>
                  <a:gd name="connsiteY1" fmla="*/ 132080 h 5572971"/>
                  <a:gd name="connsiteX2" fmla="*/ 2919965 w 3839209"/>
                  <a:gd name="connsiteY2" fmla="*/ 1140595 h 5572971"/>
                  <a:gd name="connsiteX3" fmla="*/ 3023541 w 3839209"/>
                  <a:gd name="connsiteY3" fmla="*/ 1224904 h 5572971"/>
                  <a:gd name="connsiteX4" fmla="*/ 3839208 w 3839209"/>
                  <a:gd name="connsiteY4" fmla="*/ 2794945 h 5572971"/>
                  <a:gd name="connsiteX5" fmla="*/ 2987981 w 3839209"/>
                  <a:gd name="connsiteY5" fmla="*/ 4385306 h 5572971"/>
                  <a:gd name="connsiteX6" fmla="*/ 2894565 w 3839209"/>
                  <a:gd name="connsiteY6" fmla="*/ 4439135 h 5572971"/>
                  <a:gd name="connsiteX7" fmla="*/ 1917668 w 3839209"/>
                  <a:gd name="connsiteY7" fmla="*/ 5572760 h 5572971"/>
                  <a:gd name="connsiteX8" fmla="*/ 931913 w 3839209"/>
                  <a:gd name="connsiteY8" fmla="*/ 4434979 h 5572971"/>
                  <a:gd name="connsiteX9" fmla="*/ 816521 w 3839209"/>
                  <a:gd name="connsiteY9" fmla="*/ 4364986 h 5572971"/>
                  <a:gd name="connsiteX10" fmla="*/ 854 w 3839209"/>
                  <a:gd name="connsiteY10" fmla="*/ 2784785 h 5572971"/>
                  <a:gd name="connsiteX11" fmla="*/ 821601 w 3839209"/>
                  <a:gd name="connsiteY11" fmla="*/ 1224904 h 5572971"/>
                  <a:gd name="connsiteX12" fmla="*/ 921753 w 3839209"/>
                  <a:gd name="connsiteY12" fmla="*/ 1154911 h 5572971"/>
                  <a:gd name="connsiteX13" fmla="*/ 1908810 w 3839209"/>
                  <a:gd name="connsiteY13" fmla="*/ 0 h 5572971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 h 5572975"/>
                  <a:gd name="connsiteX1" fmla="*/ 2919965 w 3839209"/>
                  <a:gd name="connsiteY1" fmla="*/ 1140599 h 5572975"/>
                  <a:gd name="connsiteX2" fmla="*/ 3023541 w 3839209"/>
                  <a:gd name="connsiteY2" fmla="*/ 1224908 h 5572975"/>
                  <a:gd name="connsiteX3" fmla="*/ 3839208 w 3839209"/>
                  <a:gd name="connsiteY3" fmla="*/ 2794949 h 5572975"/>
                  <a:gd name="connsiteX4" fmla="*/ 2987981 w 3839209"/>
                  <a:gd name="connsiteY4" fmla="*/ 4385310 h 5572975"/>
                  <a:gd name="connsiteX5" fmla="*/ 2894565 w 3839209"/>
                  <a:gd name="connsiteY5" fmla="*/ 4439139 h 5572975"/>
                  <a:gd name="connsiteX6" fmla="*/ 1917668 w 3839209"/>
                  <a:gd name="connsiteY6" fmla="*/ 5572764 h 5572975"/>
                  <a:gd name="connsiteX7" fmla="*/ 931913 w 3839209"/>
                  <a:gd name="connsiteY7" fmla="*/ 4434983 h 5572975"/>
                  <a:gd name="connsiteX8" fmla="*/ 816521 w 3839209"/>
                  <a:gd name="connsiteY8" fmla="*/ 4364990 h 5572975"/>
                  <a:gd name="connsiteX9" fmla="*/ 854 w 3839209"/>
                  <a:gd name="connsiteY9" fmla="*/ 2784789 h 5572975"/>
                  <a:gd name="connsiteX10" fmla="*/ 821601 w 3839209"/>
                  <a:gd name="connsiteY10" fmla="*/ 1224908 h 5572975"/>
                  <a:gd name="connsiteX11" fmla="*/ 921753 w 3839209"/>
                  <a:gd name="connsiteY11" fmla="*/ 1154915 h 5572975"/>
                  <a:gd name="connsiteX12" fmla="*/ 1908810 w 3839209"/>
                  <a:gd name="connsiteY12" fmla="*/ 4 h 5572975"/>
                  <a:gd name="connsiteX0" fmla="*/ 1908810 w 3839209"/>
                  <a:gd name="connsiteY0" fmla="*/ 44 h 5573015"/>
                  <a:gd name="connsiteX1" fmla="*/ 2919965 w 3839209"/>
                  <a:gd name="connsiteY1" fmla="*/ 1140639 h 5573015"/>
                  <a:gd name="connsiteX2" fmla="*/ 3023541 w 3839209"/>
                  <a:gd name="connsiteY2" fmla="*/ 1224948 h 5573015"/>
                  <a:gd name="connsiteX3" fmla="*/ 3839208 w 3839209"/>
                  <a:gd name="connsiteY3" fmla="*/ 2794989 h 5573015"/>
                  <a:gd name="connsiteX4" fmla="*/ 2987981 w 3839209"/>
                  <a:gd name="connsiteY4" fmla="*/ 4385350 h 5573015"/>
                  <a:gd name="connsiteX5" fmla="*/ 2894565 w 3839209"/>
                  <a:gd name="connsiteY5" fmla="*/ 4439179 h 5573015"/>
                  <a:gd name="connsiteX6" fmla="*/ 1917668 w 3839209"/>
                  <a:gd name="connsiteY6" fmla="*/ 5572804 h 5573015"/>
                  <a:gd name="connsiteX7" fmla="*/ 931913 w 3839209"/>
                  <a:gd name="connsiteY7" fmla="*/ 4435023 h 5573015"/>
                  <a:gd name="connsiteX8" fmla="*/ 816521 w 3839209"/>
                  <a:gd name="connsiteY8" fmla="*/ 4365030 h 5573015"/>
                  <a:gd name="connsiteX9" fmla="*/ 854 w 3839209"/>
                  <a:gd name="connsiteY9" fmla="*/ 2784829 h 5573015"/>
                  <a:gd name="connsiteX10" fmla="*/ 821601 w 3839209"/>
                  <a:gd name="connsiteY10" fmla="*/ 1224948 h 5573015"/>
                  <a:gd name="connsiteX11" fmla="*/ 921753 w 3839209"/>
                  <a:gd name="connsiteY11" fmla="*/ 1154955 h 5573015"/>
                  <a:gd name="connsiteX12" fmla="*/ 1908810 w 3839209"/>
                  <a:gd name="connsiteY12" fmla="*/ 44 h 5573015"/>
                  <a:gd name="connsiteX0" fmla="*/ 1908810 w 3839209"/>
                  <a:gd name="connsiteY0" fmla="*/ 47 h 5573018"/>
                  <a:gd name="connsiteX1" fmla="*/ 2919965 w 3839209"/>
                  <a:gd name="connsiteY1" fmla="*/ 1140642 h 5573018"/>
                  <a:gd name="connsiteX2" fmla="*/ 3023541 w 3839209"/>
                  <a:gd name="connsiteY2" fmla="*/ 1224951 h 5573018"/>
                  <a:gd name="connsiteX3" fmla="*/ 3839208 w 3839209"/>
                  <a:gd name="connsiteY3" fmla="*/ 2794992 h 5573018"/>
                  <a:gd name="connsiteX4" fmla="*/ 2987981 w 3839209"/>
                  <a:gd name="connsiteY4" fmla="*/ 4385353 h 5573018"/>
                  <a:gd name="connsiteX5" fmla="*/ 2894565 w 3839209"/>
                  <a:gd name="connsiteY5" fmla="*/ 4439182 h 5573018"/>
                  <a:gd name="connsiteX6" fmla="*/ 1917668 w 3839209"/>
                  <a:gd name="connsiteY6" fmla="*/ 5572807 h 5573018"/>
                  <a:gd name="connsiteX7" fmla="*/ 931913 w 3839209"/>
                  <a:gd name="connsiteY7" fmla="*/ 4435026 h 5573018"/>
                  <a:gd name="connsiteX8" fmla="*/ 816521 w 3839209"/>
                  <a:gd name="connsiteY8" fmla="*/ 4365033 h 5573018"/>
                  <a:gd name="connsiteX9" fmla="*/ 854 w 3839209"/>
                  <a:gd name="connsiteY9" fmla="*/ 2784832 h 5573018"/>
                  <a:gd name="connsiteX10" fmla="*/ 821601 w 3839209"/>
                  <a:gd name="connsiteY10" fmla="*/ 1224951 h 5573018"/>
                  <a:gd name="connsiteX11" fmla="*/ 921753 w 3839209"/>
                  <a:gd name="connsiteY11" fmla="*/ 1154958 h 5573018"/>
                  <a:gd name="connsiteX12" fmla="*/ 1908810 w 3839209"/>
                  <a:gd name="connsiteY12" fmla="*/ 47 h 557301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7 h 5573038"/>
                  <a:gd name="connsiteX1" fmla="*/ 2919965 w 3839209"/>
                  <a:gd name="connsiteY1" fmla="*/ 1140662 h 5573038"/>
                  <a:gd name="connsiteX2" fmla="*/ 3023541 w 3839209"/>
                  <a:gd name="connsiteY2" fmla="*/ 1224971 h 5573038"/>
                  <a:gd name="connsiteX3" fmla="*/ 3839208 w 3839209"/>
                  <a:gd name="connsiteY3" fmla="*/ 2795012 h 5573038"/>
                  <a:gd name="connsiteX4" fmla="*/ 2987981 w 3839209"/>
                  <a:gd name="connsiteY4" fmla="*/ 4385373 h 5573038"/>
                  <a:gd name="connsiteX5" fmla="*/ 2894565 w 3839209"/>
                  <a:gd name="connsiteY5" fmla="*/ 4439202 h 5573038"/>
                  <a:gd name="connsiteX6" fmla="*/ 1917668 w 3839209"/>
                  <a:gd name="connsiteY6" fmla="*/ 5572827 h 5573038"/>
                  <a:gd name="connsiteX7" fmla="*/ 931913 w 3839209"/>
                  <a:gd name="connsiteY7" fmla="*/ 4435046 h 5573038"/>
                  <a:gd name="connsiteX8" fmla="*/ 816521 w 3839209"/>
                  <a:gd name="connsiteY8" fmla="*/ 4365053 h 5573038"/>
                  <a:gd name="connsiteX9" fmla="*/ 854 w 3839209"/>
                  <a:gd name="connsiteY9" fmla="*/ 2784852 h 5573038"/>
                  <a:gd name="connsiteX10" fmla="*/ 821601 w 3839209"/>
                  <a:gd name="connsiteY10" fmla="*/ 1224971 h 5573038"/>
                  <a:gd name="connsiteX11" fmla="*/ 921753 w 3839209"/>
                  <a:gd name="connsiteY11" fmla="*/ 1154978 h 5573038"/>
                  <a:gd name="connsiteX12" fmla="*/ 1908810 w 3839209"/>
                  <a:gd name="connsiteY12" fmla="*/ 67 h 5573038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  <a:gd name="connsiteX0" fmla="*/ 1908810 w 3839209"/>
                  <a:gd name="connsiteY0" fmla="*/ 68 h 5573039"/>
                  <a:gd name="connsiteX1" fmla="*/ 2919965 w 3839209"/>
                  <a:gd name="connsiteY1" fmla="*/ 1140663 h 5573039"/>
                  <a:gd name="connsiteX2" fmla="*/ 3023541 w 3839209"/>
                  <a:gd name="connsiteY2" fmla="*/ 1224972 h 5573039"/>
                  <a:gd name="connsiteX3" fmla="*/ 3839208 w 3839209"/>
                  <a:gd name="connsiteY3" fmla="*/ 2795013 h 5573039"/>
                  <a:gd name="connsiteX4" fmla="*/ 2987981 w 3839209"/>
                  <a:gd name="connsiteY4" fmla="*/ 4385374 h 5573039"/>
                  <a:gd name="connsiteX5" fmla="*/ 2894565 w 3839209"/>
                  <a:gd name="connsiteY5" fmla="*/ 4439203 h 5573039"/>
                  <a:gd name="connsiteX6" fmla="*/ 1917668 w 3839209"/>
                  <a:gd name="connsiteY6" fmla="*/ 5572828 h 5573039"/>
                  <a:gd name="connsiteX7" fmla="*/ 931913 w 3839209"/>
                  <a:gd name="connsiteY7" fmla="*/ 4435047 h 5573039"/>
                  <a:gd name="connsiteX8" fmla="*/ 816521 w 3839209"/>
                  <a:gd name="connsiteY8" fmla="*/ 4365054 h 5573039"/>
                  <a:gd name="connsiteX9" fmla="*/ 854 w 3839209"/>
                  <a:gd name="connsiteY9" fmla="*/ 2784853 h 5573039"/>
                  <a:gd name="connsiteX10" fmla="*/ 821601 w 3839209"/>
                  <a:gd name="connsiteY10" fmla="*/ 1224972 h 5573039"/>
                  <a:gd name="connsiteX11" fmla="*/ 921753 w 3839209"/>
                  <a:gd name="connsiteY11" fmla="*/ 1154979 h 5573039"/>
                  <a:gd name="connsiteX12" fmla="*/ 1908810 w 3839209"/>
                  <a:gd name="connsiteY12" fmla="*/ 68 h 557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9209" h="5573039">
                    <a:moveTo>
                      <a:pt x="1908810" y="68"/>
                    </a:moveTo>
                    <a:cubicBezTo>
                      <a:pt x="2744765" y="-7398"/>
                      <a:pt x="2561457" y="596152"/>
                      <a:pt x="2919965" y="1140663"/>
                    </a:cubicBezTo>
                    <a:lnTo>
                      <a:pt x="3023541" y="1224972"/>
                    </a:lnTo>
                    <a:cubicBezTo>
                      <a:pt x="3534046" y="1564130"/>
                      <a:pt x="3840055" y="2197159"/>
                      <a:pt x="3839208" y="2795013"/>
                    </a:cubicBezTo>
                    <a:cubicBezTo>
                      <a:pt x="3838361" y="3392867"/>
                      <a:pt x="3503566" y="4112257"/>
                      <a:pt x="2987981" y="4385374"/>
                    </a:cubicBezTo>
                    <a:lnTo>
                      <a:pt x="2894565" y="4439203"/>
                    </a:lnTo>
                    <a:cubicBezTo>
                      <a:pt x="2626506" y="5089705"/>
                      <a:pt x="2653087" y="5567486"/>
                      <a:pt x="1917668" y="5572828"/>
                    </a:cubicBezTo>
                    <a:cubicBezTo>
                      <a:pt x="1213163" y="5584728"/>
                      <a:pt x="1240178" y="5093707"/>
                      <a:pt x="931913" y="4435047"/>
                    </a:cubicBezTo>
                    <a:lnTo>
                      <a:pt x="816521" y="4365054"/>
                    </a:lnTo>
                    <a:cubicBezTo>
                      <a:pt x="214577" y="3883657"/>
                      <a:pt x="20327" y="3425040"/>
                      <a:pt x="854" y="2784853"/>
                    </a:cubicBezTo>
                    <a:cubicBezTo>
                      <a:pt x="-18619" y="2144666"/>
                      <a:pt x="295857" y="1564130"/>
                      <a:pt x="821601" y="1224972"/>
                    </a:cubicBezTo>
                    <a:lnTo>
                      <a:pt x="921753" y="1154979"/>
                    </a:lnTo>
                    <a:cubicBezTo>
                      <a:pt x="1209634" y="661268"/>
                      <a:pt x="1040091" y="33380"/>
                      <a:pt x="1908810" y="68"/>
                    </a:cubicBezTo>
                    <a:close/>
                  </a:path>
                </a:pathLst>
              </a:custGeom>
              <a:grpFill/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395" name="A">
                <a:extLst>
                  <a:ext uri="{FF2B5EF4-FFF2-40B4-BE49-F238E27FC236}">
                    <a16:creationId xmlns:a16="http://schemas.microsoft.com/office/drawing/2014/main" id="{4B1F5DBB-A8BE-CDD2-548C-E4EC0FBCEC39}"/>
                  </a:ext>
                </a:extLst>
              </p:cNvPr>
              <p:cNvSpPr/>
              <p:nvPr/>
            </p:nvSpPr>
            <p:spPr>
              <a:xfrm>
                <a:off x="971245" y="1442276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 dirty="0">
                  <a:noFill/>
                  <a:latin typeface="Calibri" panose="020F0502020204030204"/>
                </a:endParaRPr>
              </a:p>
            </p:txBody>
          </p:sp>
          <p:sp>
            <p:nvSpPr>
              <p:cNvPr id="396" name="A">
                <a:extLst>
                  <a:ext uri="{FF2B5EF4-FFF2-40B4-BE49-F238E27FC236}">
                    <a16:creationId xmlns:a16="http://schemas.microsoft.com/office/drawing/2014/main" id="{F14A6333-78BD-C311-9482-FD53AA7AC64E}"/>
                  </a:ext>
                </a:extLst>
              </p:cNvPr>
              <p:cNvSpPr/>
              <p:nvPr/>
            </p:nvSpPr>
            <p:spPr>
              <a:xfrm>
                <a:off x="982733" y="3105972"/>
                <a:ext cx="176462" cy="177136"/>
              </a:xfrm>
              <a:prstGeom prst="flowChartConnector">
                <a:avLst/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s-AR" sz="1463" kern="0">
                  <a:noFill/>
                  <a:latin typeface="Calibri" panose="020F0502020204030204"/>
                </a:endParaRPr>
              </a:p>
            </p:txBody>
          </p:sp>
          <p:sp>
            <p:nvSpPr>
              <p:cNvPr id="397" name="A">
                <a:extLst>
                  <a:ext uri="{FF2B5EF4-FFF2-40B4-BE49-F238E27FC236}">
                    <a16:creationId xmlns:a16="http://schemas.microsoft.com/office/drawing/2014/main" id="{D782892F-A0A2-A8AA-FB9E-2C5F008E63CA}"/>
                  </a:ext>
                </a:extLst>
              </p:cNvPr>
              <p:cNvSpPr/>
              <p:nvPr/>
            </p:nvSpPr>
            <p:spPr>
              <a:xfrm>
                <a:off x="428560" y="1717746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</p:grpSp>
      <p:sp>
        <p:nvSpPr>
          <p:cNvPr id="9" name="PNG 3">
            <a:extLst>
              <a:ext uri="{FF2B5EF4-FFF2-40B4-BE49-F238E27FC236}">
                <a16:creationId xmlns:a16="http://schemas.microsoft.com/office/drawing/2014/main" id="{ADCCDE26-DBC5-A8EA-6D2B-B27D76E171E8}"/>
              </a:ext>
            </a:extLst>
          </p:cNvPr>
          <p:cNvSpPr>
            <a:spLocks/>
          </p:cNvSpPr>
          <p:nvPr/>
        </p:nvSpPr>
        <p:spPr>
          <a:xfrm>
            <a:off x="527910" y="3600308"/>
            <a:ext cx="1080000" cy="1080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3" name="PNG 4">
            <a:extLst>
              <a:ext uri="{FF2B5EF4-FFF2-40B4-BE49-F238E27FC236}">
                <a16:creationId xmlns:a16="http://schemas.microsoft.com/office/drawing/2014/main" id="{6ADD7AE1-A6E0-1FDB-8A2B-F518C2699DE4}"/>
              </a:ext>
            </a:extLst>
          </p:cNvPr>
          <p:cNvSpPr>
            <a:spLocks/>
          </p:cNvSpPr>
          <p:nvPr/>
        </p:nvSpPr>
        <p:spPr>
          <a:xfrm>
            <a:off x="527910" y="6177421"/>
            <a:ext cx="1080000" cy="10800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5" name="PNG 8">
            <a:extLst>
              <a:ext uri="{FF2B5EF4-FFF2-40B4-BE49-F238E27FC236}">
                <a16:creationId xmlns:a16="http://schemas.microsoft.com/office/drawing/2014/main" id="{8F49BE38-99B9-AB47-9256-0AD8DC98221C}"/>
              </a:ext>
            </a:extLst>
          </p:cNvPr>
          <p:cNvSpPr>
            <a:spLocks/>
          </p:cNvSpPr>
          <p:nvPr/>
        </p:nvSpPr>
        <p:spPr>
          <a:xfrm>
            <a:off x="527910" y="8754534"/>
            <a:ext cx="1080000" cy="10800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6" name="EDAD">
            <a:extLst>
              <a:ext uri="{FF2B5EF4-FFF2-40B4-BE49-F238E27FC236}">
                <a16:creationId xmlns:a16="http://schemas.microsoft.com/office/drawing/2014/main" id="{997F5FED-0310-D727-846D-53FC2B0D0B8C}"/>
              </a:ext>
            </a:extLst>
          </p:cNvPr>
          <p:cNvSpPr/>
          <p:nvPr/>
        </p:nvSpPr>
        <p:spPr>
          <a:xfrm>
            <a:off x="527910" y="1177022"/>
            <a:ext cx="1080000" cy="1257507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85000" lnSpcReduction="2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33" name="NOMBRE">
            <a:extLst>
              <a:ext uri="{FF2B5EF4-FFF2-40B4-BE49-F238E27FC236}">
                <a16:creationId xmlns:a16="http://schemas.microsoft.com/office/drawing/2014/main" id="{A0D5BA40-2E4E-AF93-9940-6DBA943DD3CC}"/>
              </a:ext>
            </a:extLst>
          </p:cNvPr>
          <p:cNvSpPr>
            <a:spLocks/>
          </p:cNvSpPr>
          <p:nvPr/>
        </p:nvSpPr>
        <p:spPr>
          <a:xfrm>
            <a:off x="506488" y="4541101"/>
            <a:ext cx="1080000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31" name="NOMBRE">
            <a:extLst>
              <a:ext uri="{FF2B5EF4-FFF2-40B4-BE49-F238E27FC236}">
                <a16:creationId xmlns:a16="http://schemas.microsoft.com/office/drawing/2014/main" id="{51AA27A9-E629-2802-1669-E729CA022A5D}"/>
              </a:ext>
            </a:extLst>
          </p:cNvPr>
          <p:cNvSpPr>
            <a:spLocks/>
          </p:cNvSpPr>
          <p:nvPr/>
        </p:nvSpPr>
        <p:spPr>
          <a:xfrm>
            <a:off x="493900" y="7118214"/>
            <a:ext cx="1080000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24" name="NOMBRE">
            <a:extLst>
              <a:ext uri="{FF2B5EF4-FFF2-40B4-BE49-F238E27FC236}">
                <a16:creationId xmlns:a16="http://schemas.microsoft.com/office/drawing/2014/main" id="{47D81192-8E95-1836-24EE-8C3809721C85}"/>
              </a:ext>
            </a:extLst>
          </p:cNvPr>
          <p:cNvSpPr>
            <a:spLocks/>
          </p:cNvSpPr>
          <p:nvPr/>
        </p:nvSpPr>
        <p:spPr>
          <a:xfrm>
            <a:off x="493974" y="9695327"/>
            <a:ext cx="1080000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205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CP">
            <a:extLst>
              <a:ext uri="{FF2B5EF4-FFF2-40B4-BE49-F238E27FC236}">
                <a16:creationId xmlns:a16="http://schemas.microsoft.com/office/drawing/2014/main" id="{D1E77F86-01C9-D112-6756-5559890EA30B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BANDERITAS decorativas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3" name="FONDO 6">
            <a:extLst>
              <a:ext uri="{FF2B5EF4-FFF2-40B4-BE49-F238E27FC236}">
                <a16:creationId xmlns:a16="http://schemas.microsoft.com/office/drawing/2014/main" id="{A51CAC45-CEF7-E2AF-55BE-ECBEAE8289DD}"/>
              </a:ext>
            </a:extLst>
          </p:cNvPr>
          <p:cNvSpPr>
            <a:spLocks noChangeAspect="1"/>
          </p:cNvSpPr>
          <p:nvPr/>
        </p:nvSpPr>
        <p:spPr>
          <a:xfrm rot="5400000">
            <a:off x="498688" y="1483418"/>
            <a:ext cx="1440000" cy="2160000"/>
          </a:xfrm>
          <a:custGeom>
            <a:avLst/>
            <a:gdLst>
              <a:gd name="connsiteX0" fmla="*/ 0 w 4358140"/>
              <a:gd name="connsiteY0" fmla="*/ 0 h 4644189"/>
              <a:gd name="connsiteX1" fmla="*/ 4358139 w 4358140"/>
              <a:gd name="connsiteY1" fmla="*/ 0 h 4644189"/>
              <a:gd name="connsiteX2" fmla="*/ 4358139 w 4358140"/>
              <a:gd name="connsiteY2" fmla="*/ 3474718 h 4644189"/>
              <a:gd name="connsiteX3" fmla="*/ 4358140 w 4358140"/>
              <a:gd name="connsiteY3" fmla="*/ 3474719 h 4644189"/>
              <a:gd name="connsiteX4" fmla="*/ 4358140 w 4358140"/>
              <a:gd name="connsiteY4" fmla="*/ 4644189 h 4644189"/>
              <a:gd name="connsiteX5" fmla="*/ 2179072 w 4358140"/>
              <a:gd name="connsiteY5" fmla="*/ 3474720 h 4644189"/>
              <a:gd name="connsiteX6" fmla="*/ 2179067 w 4358140"/>
              <a:gd name="connsiteY6" fmla="*/ 3474720 h 4644189"/>
              <a:gd name="connsiteX7" fmla="*/ 0 w 4358140"/>
              <a:gd name="connsiteY7" fmla="*/ 4644189 h 4644189"/>
              <a:gd name="connsiteX8" fmla="*/ 0 w 4358140"/>
              <a:gd name="connsiteY8" fmla="*/ 3474719 h 4644189"/>
              <a:gd name="connsiteX9" fmla="*/ 0 w 4358140"/>
              <a:gd name="connsiteY9" fmla="*/ 3474719 h 464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8140" h="4644189">
                <a:moveTo>
                  <a:pt x="0" y="0"/>
                </a:moveTo>
                <a:lnTo>
                  <a:pt x="4358139" y="0"/>
                </a:lnTo>
                <a:lnTo>
                  <a:pt x="4358139" y="3474718"/>
                </a:lnTo>
                <a:lnTo>
                  <a:pt x="4358140" y="3474719"/>
                </a:lnTo>
                <a:lnTo>
                  <a:pt x="4358140" y="4644189"/>
                </a:lnTo>
                <a:lnTo>
                  <a:pt x="2179072" y="3474720"/>
                </a:lnTo>
                <a:lnTo>
                  <a:pt x="2179067" y="3474720"/>
                </a:lnTo>
                <a:lnTo>
                  <a:pt x="0" y="4644189"/>
                </a:lnTo>
                <a:lnTo>
                  <a:pt x="0" y="3474719"/>
                </a:lnTo>
                <a:lnTo>
                  <a:pt x="0" y="347471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>
              <a:noFill/>
              <a:latin typeface="Calibri" panose="020F0502020204030204"/>
            </a:endParaRPr>
          </a:p>
        </p:txBody>
      </p:sp>
      <p:sp>
        <p:nvSpPr>
          <p:cNvPr id="124" name="FONDO 6">
            <a:extLst>
              <a:ext uri="{FF2B5EF4-FFF2-40B4-BE49-F238E27FC236}">
                <a16:creationId xmlns:a16="http://schemas.microsoft.com/office/drawing/2014/main" id="{710921AA-999D-1BC4-178C-6B529C1B5833}"/>
              </a:ext>
            </a:extLst>
          </p:cNvPr>
          <p:cNvSpPr>
            <a:spLocks noChangeAspect="1"/>
          </p:cNvSpPr>
          <p:nvPr/>
        </p:nvSpPr>
        <p:spPr>
          <a:xfrm rot="5400000" flipV="1">
            <a:off x="2658688" y="1483418"/>
            <a:ext cx="1440000" cy="2160000"/>
          </a:xfrm>
          <a:custGeom>
            <a:avLst/>
            <a:gdLst>
              <a:gd name="connsiteX0" fmla="*/ 0 w 4358140"/>
              <a:gd name="connsiteY0" fmla="*/ 0 h 4644189"/>
              <a:gd name="connsiteX1" fmla="*/ 4358139 w 4358140"/>
              <a:gd name="connsiteY1" fmla="*/ 0 h 4644189"/>
              <a:gd name="connsiteX2" fmla="*/ 4358139 w 4358140"/>
              <a:gd name="connsiteY2" fmla="*/ 3474718 h 4644189"/>
              <a:gd name="connsiteX3" fmla="*/ 4358140 w 4358140"/>
              <a:gd name="connsiteY3" fmla="*/ 3474719 h 4644189"/>
              <a:gd name="connsiteX4" fmla="*/ 4358140 w 4358140"/>
              <a:gd name="connsiteY4" fmla="*/ 4644189 h 4644189"/>
              <a:gd name="connsiteX5" fmla="*/ 2179072 w 4358140"/>
              <a:gd name="connsiteY5" fmla="*/ 3474720 h 4644189"/>
              <a:gd name="connsiteX6" fmla="*/ 2179067 w 4358140"/>
              <a:gd name="connsiteY6" fmla="*/ 3474720 h 4644189"/>
              <a:gd name="connsiteX7" fmla="*/ 0 w 4358140"/>
              <a:gd name="connsiteY7" fmla="*/ 4644189 h 4644189"/>
              <a:gd name="connsiteX8" fmla="*/ 0 w 4358140"/>
              <a:gd name="connsiteY8" fmla="*/ 3474719 h 4644189"/>
              <a:gd name="connsiteX9" fmla="*/ 0 w 4358140"/>
              <a:gd name="connsiteY9" fmla="*/ 3474719 h 464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8140" h="4644189">
                <a:moveTo>
                  <a:pt x="0" y="0"/>
                </a:moveTo>
                <a:lnTo>
                  <a:pt x="4358139" y="0"/>
                </a:lnTo>
                <a:lnTo>
                  <a:pt x="4358139" y="3474718"/>
                </a:lnTo>
                <a:lnTo>
                  <a:pt x="4358140" y="3474719"/>
                </a:lnTo>
                <a:lnTo>
                  <a:pt x="4358140" y="4644189"/>
                </a:lnTo>
                <a:lnTo>
                  <a:pt x="2179072" y="3474720"/>
                </a:lnTo>
                <a:lnTo>
                  <a:pt x="2179067" y="3474720"/>
                </a:lnTo>
                <a:lnTo>
                  <a:pt x="0" y="4644189"/>
                </a:lnTo>
                <a:lnTo>
                  <a:pt x="0" y="3474719"/>
                </a:lnTo>
                <a:lnTo>
                  <a:pt x="0" y="347471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 dirty="0">
              <a:noFill/>
              <a:latin typeface="Calibri" panose="020F0502020204030204"/>
            </a:endParaRPr>
          </a:p>
        </p:txBody>
      </p:sp>
      <p:sp>
        <p:nvSpPr>
          <p:cNvPr id="132" name="FONDO 5">
            <a:extLst>
              <a:ext uri="{FF2B5EF4-FFF2-40B4-BE49-F238E27FC236}">
                <a16:creationId xmlns:a16="http://schemas.microsoft.com/office/drawing/2014/main" id="{B7AA119B-25A6-A96A-ED83-DB77FFB66AE4}"/>
              </a:ext>
            </a:extLst>
          </p:cNvPr>
          <p:cNvSpPr>
            <a:spLocks noChangeAspect="1"/>
          </p:cNvSpPr>
          <p:nvPr/>
        </p:nvSpPr>
        <p:spPr>
          <a:xfrm rot="5400000">
            <a:off x="498688" y="2949965"/>
            <a:ext cx="1440000" cy="2160000"/>
          </a:xfrm>
          <a:custGeom>
            <a:avLst/>
            <a:gdLst>
              <a:gd name="connsiteX0" fmla="*/ 0 w 4358140"/>
              <a:gd name="connsiteY0" fmla="*/ 0 h 4644189"/>
              <a:gd name="connsiteX1" fmla="*/ 4358139 w 4358140"/>
              <a:gd name="connsiteY1" fmla="*/ 0 h 4644189"/>
              <a:gd name="connsiteX2" fmla="*/ 4358139 w 4358140"/>
              <a:gd name="connsiteY2" fmla="*/ 3474718 h 4644189"/>
              <a:gd name="connsiteX3" fmla="*/ 4358140 w 4358140"/>
              <a:gd name="connsiteY3" fmla="*/ 3474719 h 4644189"/>
              <a:gd name="connsiteX4" fmla="*/ 4358140 w 4358140"/>
              <a:gd name="connsiteY4" fmla="*/ 4644189 h 4644189"/>
              <a:gd name="connsiteX5" fmla="*/ 2179072 w 4358140"/>
              <a:gd name="connsiteY5" fmla="*/ 3474720 h 4644189"/>
              <a:gd name="connsiteX6" fmla="*/ 2179067 w 4358140"/>
              <a:gd name="connsiteY6" fmla="*/ 3474720 h 4644189"/>
              <a:gd name="connsiteX7" fmla="*/ 0 w 4358140"/>
              <a:gd name="connsiteY7" fmla="*/ 4644189 h 4644189"/>
              <a:gd name="connsiteX8" fmla="*/ 0 w 4358140"/>
              <a:gd name="connsiteY8" fmla="*/ 3474719 h 4644189"/>
              <a:gd name="connsiteX9" fmla="*/ 0 w 4358140"/>
              <a:gd name="connsiteY9" fmla="*/ 3474719 h 464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8140" h="4644189">
                <a:moveTo>
                  <a:pt x="0" y="0"/>
                </a:moveTo>
                <a:lnTo>
                  <a:pt x="4358139" y="0"/>
                </a:lnTo>
                <a:lnTo>
                  <a:pt x="4358139" y="3474718"/>
                </a:lnTo>
                <a:lnTo>
                  <a:pt x="4358140" y="3474719"/>
                </a:lnTo>
                <a:lnTo>
                  <a:pt x="4358140" y="4644189"/>
                </a:lnTo>
                <a:lnTo>
                  <a:pt x="2179072" y="3474720"/>
                </a:lnTo>
                <a:lnTo>
                  <a:pt x="2179067" y="3474720"/>
                </a:lnTo>
                <a:lnTo>
                  <a:pt x="0" y="4644189"/>
                </a:lnTo>
                <a:lnTo>
                  <a:pt x="0" y="3474719"/>
                </a:lnTo>
                <a:lnTo>
                  <a:pt x="0" y="347471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>
              <a:noFill/>
              <a:latin typeface="Calibri" panose="020F0502020204030204"/>
            </a:endParaRPr>
          </a:p>
        </p:txBody>
      </p:sp>
      <p:sp>
        <p:nvSpPr>
          <p:cNvPr id="133" name="FONDO 5">
            <a:extLst>
              <a:ext uri="{FF2B5EF4-FFF2-40B4-BE49-F238E27FC236}">
                <a16:creationId xmlns:a16="http://schemas.microsoft.com/office/drawing/2014/main" id="{404A2C8E-9FA7-09D9-5A26-86A83399D955}"/>
              </a:ext>
            </a:extLst>
          </p:cNvPr>
          <p:cNvSpPr>
            <a:spLocks noChangeAspect="1"/>
          </p:cNvSpPr>
          <p:nvPr/>
        </p:nvSpPr>
        <p:spPr>
          <a:xfrm rot="5400000" flipV="1">
            <a:off x="2658688" y="2949965"/>
            <a:ext cx="1440000" cy="2160000"/>
          </a:xfrm>
          <a:custGeom>
            <a:avLst/>
            <a:gdLst>
              <a:gd name="connsiteX0" fmla="*/ 0 w 4358140"/>
              <a:gd name="connsiteY0" fmla="*/ 0 h 4644189"/>
              <a:gd name="connsiteX1" fmla="*/ 4358139 w 4358140"/>
              <a:gd name="connsiteY1" fmla="*/ 0 h 4644189"/>
              <a:gd name="connsiteX2" fmla="*/ 4358139 w 4358140"/>
              <a:gd name="connsiteY2" fmla="*/ 3474718 h 4644189"/>
              <a:gd name="connsiteX3" fmla="*/ 4358140 w 4358140"/>
              <a:gd name="connsiteY3" fmla="*/ 3474719 h 4644189"/>
              <a:gd name="connsiteX4" fmla="*/ 4358140 w 4358140"/>
              <a:gd name="connsiteY4" fmla="*/ 4644189 h 4644189"/>
              <a:gd name="connsiteX5" fmla="*/ 2179072 w 4358140"/>
              <a:gd name="connsiteY5" fmla="*/ 3474720 h 4644189"/>
              <a:gd name="connsiteX6" fmla="*/ 2179067 w 4358140"/>
              <a:gd name="connsiteY6" fmla="*/ 3474720 h 4644189"/>
              <a:gd name="connsiteX7" fmla="*/ 0 w 4358140"/>
              <a:gd name="connsiteY7" fmla="*/ 4644189 h 4644189"/>
              <a:gd name="connsiteX8" fmla="*/ 0 w 4358140"/>
              <a:gd name="connsiteY8" fmla="*/ 3474719 h 4644189"/>
              <a:gd name="connsiteX9" fmla="*/ 0 w 4358140"/>
              <a:gd name="connsiteY9" fmla="*/ 3474719 h 464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8140" h="4644189">
                <a:moveTo>
                  <a:pt x="0" y="0"/>
                </a:moveTo>
                <a:lnTo>
                  <a:pt x="4358139" y="0"/>
                </a:lnTo>
                <a:lnTo>
                  <a:pt x="4358139" y="3474718"/>
                </a:lnTo>
                <a:lnTo>
                  <a:pt x="4358140" y="3474719"/>
                </a:lnTo>
                <a:lnTo>
                  <a:pt x="4358140" y="4644189"/>
                </a:lnTo>
                <a:lnTo>
                  <a:pt x="2179072" y="3474720"/>
                </a:lnTo>
                <a:lnTo>
                  <a:pt x="2179067" y="3474720"/>
                </a:lnTo>
                <a:lnTo>
                  <a:pt x="0" y="4644189"/>
                </a:lnTo>
                <a:lnTo>
                  <a:pt x="0" y="3474719"/>
                </a:lnTo>
                <a:lnTo>
                  <a:pt x="0" y="347471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 dirty="0">
              <a:noFill/>
              <a:latin typeface="Calibri" panose="020F0502020204030204"/>
            </a:endParaRPr>
          </a:p>
        </p:txBody>
      </p:sp>
      <p:sp>
        <p:nvSpPr>
          <p:cNvPr id="141" name="FONDO 4">
            <a:extLst>
              <a:ext uri="{FF2B5EF4-FFF2-40B4-BE49-F238E27FC236}">
                <a16:creationId xmlns:a16="http://schemas.microsoft.com/office/drawing/2014/main" id="{26C80546-86B3-4F7A-B1AB-4099C6EB0722}"/>
              </a:ext>
            </a:extLst>
          </p:cNvPr>
          <p:cNvSpPr>
            <a:spLocks noChangeAspect="1"/>
          </p:cNvSpPr>
          <p:nvPr/>
        </p:nvSpPr>
        <p:spPr>
          <a:xfrm rot="5400000">
            <a:off x="498688" y="4416512"/>
            <a:ext cx="1440000" cy="2160000"/>
          </a:xfrm>
          <a:custGeom>
            <a:avLst/>
            <a:gdLst>
              <a:gd name="connsiteX0" fmla="*/ 0 w 4358140"/>
              <a:gd name="connsiteY0" fmla="*/ 0 h 4644189"/>
              <a:gd name="connsiteX1" fmla="*/ 4358139 w 4358140"/>
              <a:gd name="connsiteY1" fmla="*/ 0 h 4644189"/>
              <a:gd name="connsiteX2" fmla="*/ 4358139 w 4358140"/>
              <a:gd name="connsiteY2" fmla="*/ 3474718 h 4644189"/>
              <a:gd name="connsiteX3" fmla="*/ 4358140 w 4358140"/>
              <a:gd name="connsiteY3" fmla="*/ 3474719 h 4644189"/>
              <a:gd name="connsiteX4" fmla="*/ 4358140 w 4358140"/>
              <a:gd name="connsiteY4" fmla="*/ 4644189 h 4644189"/>
              <a:gd name="connsiteX5" fmla="*/ 2179072 w 4358140"/>
              <a:gd name="connsiteY5" fmla="*/ 3474720 h 4644189"/>
              <a:gd name="connsiteX6" fmla="*/ 2179067 w 4358140"/>
              <a:gd name="connsiteY6" fmla="*/ 3474720 h 4644189"/>
              <a:gd name="connsiteX7" fmla="*/ 0 w 4358140"/>
              <a:gd name="connsiteY7" fmla="*/ 4644189 h 4644189"/>
              <a:gd name="connsiteX8" fmla="*/ 0 w 4358140"/>
              <a:gd name="connsiteY8" fmla="*/ 3474719 h 4644189"/>
              <a:gd name="connsiteX9" fmla="*/ 0 w 4358140"/>
              <a:gd name="connsiteY9" fmla="*/ 3474719 h 464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8140" h="4644189">
                <a:moveTo>
                  <a:pt x="0" y="0"/>
                </a:moveTo>
                <a:lnTo>
                  <a:pt x="4358139" y="0"/>
                </a:lnTo>
                <a:lnTo>
                  <a:pt x="4358139" y="3474718"/>
                </a:lnTo>
                <a:lnTo>
                  <a:pt x="4358140" y="3474719"/>
                </a:lnTo>
                <a:lnTo>
                  <a:pt x="4358140" y="4644189"/>
                </a:lnTo>
                <a:lnTo>
                  <a:pt x="2179072" y="3474720"/>
                </a:lnTo>
                <a:lnTo>
                  <a:pt x="2179067" y="3474720"/>
                </a:lnTo>
                <a:lnTo>
                  <a:pt x="0" y="4644189"/>
                </a:lnTo>
                <a:lnTo>
                  <a:pt x="0" y="3474719"/>
                </a:lnTo>
                <a:lnTo>
                  <a:pt x="0" y="3474719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>
              <a:noFill/>
              <a:latin typeface="Calibri" panose="020F0502020204030204"/>
            </a:endParaRPr>
          </a:p>
        </p:txBody>
      </p:sp>
      <p:sp>
        <p:nvSpPr>
          <p:cNvPr id="142" name="FONDO 4">
            <a:extLst>
              <a:ext uri="{FF2B5EF4-FFF2-40B4-BE49-F238E27FC236}">
                <a16:creationId xmlns:a16="http://schemas.microsoft.com/office/drawing/2014/main" id="{F26BF8FB-D7FF-4B3A-FC52-D3C8C25B1BD9}"/>
              </a:ext>
            </a:extLst>
          </p:cNvPr>
          <p:cNvSpPr>
            <a:spLocks noChangeAspect="1"/>
          </p:cNvSpPr>
          <p:nvPr/>
        </p:nvSpPr>
        <p:spPr>
          <a:xfrm rot="5400000" flipV="1">
            <a:off x="2658688" y="4416512"/>
            <a:ext cx="1440000" cy="2160000"/>
          </a:xfrm>
          <a:custGeom>
            <a:avLst/>
            <a:gdLst>
              <a:gd name="connsiteX0" fmla="*/ 0 w 4358140"/>
              <a:gd name="connsiteY0" fmla="*/ 0 h 4644189"/>
              <a:gd name="connsiteX1" fmla="*/ 4358139 w 4358140"/>
              <a:gd name="connsiteY1" fmla="*/ 0 h 4644189"/>
              <a:gd name="connsiteX2" fmla="*/ 4358139 w 4358140"/>
              <a:gd name="connsiteY2" fmla="*/ 3474718 h 4644189"/>
              <a:gd name="connsiteX3" fmla="*/ 4358140 w 4358140"/>
              <a:gd name="connsiteY3" fmla="*/ 3474719 h 4644189"/>
              <a:gd name="connsiteX4" fmla="*/ 4358140 w 4358140"/>
              <a:gd name="connsiteY4" fmla="*/ 4644189 h 4644189"/>
              <a:gd name="connsiteX5" fmla="*/ 2179072 w 4358140"/>
              <a:gd name="connsiteY5" fmla="*/ 3474720 h 4644189"/>
              <a:gd name="connsiteX6" fmla="*/ 2179067 w 4358140"/>
              <a:gd name="connsiteY6" fmla="*/ 3474720 h 4644189"/>
              <a:gd name="connsiteX7" fmla="*/ 0 w 4358140"/>
              <a:gd name="connsiteY7" fmla="*/ 4644189 h 4644189"/>
              <a:gd name="connsiteX8" fmla="*/ 0 w 4358140"/>
              <a:gd name="connsiteY8" fmla="*/ 3474719 h 4644189"/>
              <a:gd name="connsiteX9" fmla="*/ 0 w 4358140"/>
              <a:gd name="connsiteY9" fmla="*/ 3474719 h 464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8140" h="4644189">
                <a:moveTo>
                  <a:pt x="0" y="0"/>
                </a:moveTo>
                <a:lnTo>
                  <a:pt x="4358139" y="0"/>
                </a:lnTo>
                <a:lnTo>
                  <a:pt x="4358139" y="3474718"/>
                </a:lnTo>
                <a:lnTo>
                  <a:pt x="4358140" y="3474719"/>
                </a:lnTo>
                <a:lnTo>
                  <a:pt x="4358140" y="4644189"/>
                </a:lnTo>
                <a:lnTo>
                  <a:pt x="2179072" y="3474720"/>
                </a:lnTo>
                <a:lnTo>
                  <a:pt x="2179067" y="3474720"/>
                </a:lnTo>
                <a:lnTo>
                  <a:pt x="0" y="4644189"/>
                </a:lnTo>
                <a:lnTo>
                  <a:pt x="0" y="3474719"/>
                </a:lnTo>
                <a:lnTo>
                  <a:pt x="0" y="3474719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 dirty="0">
              <a:noFill/>
              <a:latin typeface="Calibri" panose="020F0502020204030204"/>
            </a:endParaRPr>
          </a:p>
        </p:txBody>
      </p:sp>
      <p:sp>
        <p:nvSpPr>
          <p:cNvPr id="159" name="FONDO 3">
            <a:extLst>
              <a:ext uri="{FF2B5EF4-FFF2-40B4-BE49-F238E27FC236}">
                <a16:creationId xmlns:a16="http://schemas.microsoft.com/office/drawing/2014/main" id="{5BFF464E-607D-00E7-F98F-9EBC4E6625BA}"/>
              </a:ext>
            </a:extLst>
          </p:cNvPr>
          <p:cNvSpPr>
            <a:spLocks noChangeAspect="1"/>
          </p:cNvSpPr>
          <p:nvPr/>
        </p:nvSpPr>
        <p:spPr>
          <a:xfrm rot="5400000">
            <a:off x="498688" y="16870"/>
            <a:ext cx="1440000" cy="2160000"/>
          </a:xfrm>
          <a:custGeom>
            <a:avLst/>
            <a:gdLst>
              <a:gd name="connsiteX0" fmla="*/ 0 w 4358140"/>
              <a:gd name="connsiteY0" fmla="*/ 0 h 4644189"/>
              <a:gd name="connsiteX1" fmla="*/ 4358139 w 4358140"/>
              <a:gd name="connsiteY1" fmla="*/ 0 h 4644189"/>
              <a:gd name="connsiteX2" fmla="*/ 4358139 w 4358140"/>
              <a:gd name="connsiteY2" fmla="*/ 3474718 h 4644189"/>
              <a:gd name="connsiteX3" fmla="*/ 4358140 w 4358140"/>
              <a:gd name="connsiteY3" fmla="*/ 3474719 h 4644189"/>
              <a:gd name="connsiteX4" fmla="*/ 4358140 w 4358140"/>
              <a:gd name="connsiteY4" fmla="*/ 4644189 h 4644189"/>
              <a:gd name="connsiteX5" fmla="*/ 2179072 w 4358140"/>
              <a:gd name="connsiteY5" fmla="*/ 3474720 h 4644189"/>
              <a:gd name="connsiteX6" fmla="*/ 2179067 w 4358140"/>
              <a:gd name="connsiteY6" fmla="*/ 3474720 h 4644189"/>
              <a:gd name="connsiteX7" fmla="*/ 0 w 4358140"/>
              <a:gd name="connsiteY7" fmla="*/ 4644189 h 4644189"/>
              <a:gd name="connsiteX8" fmla="*/ 0 w 4358140"/>
              <a:gd name="connsiteY8" fmla="*/ 3474719 h 4644189"/>
              <a:gd name="connsiteX9" fmla="*/ 0 w 4358140"/>
              <a:gd name="connsiteY9" fmla="*/ 3474719 h 464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8140" h="4644189">
                <a:moveTo>
                  <a:pt x="0" y="0"/>
                </a:moveTo>
                <a:lnTo>
                  <a:pt x="4358139" y="0"/>
                </a:lnTo>
                <a:lnTo>
                  <a:pt x="4358139" y="3474718"/>
                </a:lnTo>
                <a:lnTo>
                  <a:pt x="4358140" y="3474719"/>
                </a:lnTo>
                <a:lnTo>
                  <a:pt x="4358140" y="4644189"/>
                </a:lnTo>
                <a:lnTo>
                  <a:pt x="2179072" y="3474720"/>
                </a:lnTo>
                <a:lnTo>
                  <a:pt x="2179067" y="3474720"/>
                </a:lnTo>
                <a:lnTo>
                  <a:pt x="0" y="4644189"/>
                </a:lnTo>
                <a:lnTo>
                  <a:pt x="0" y="3474719"/>
                </a:lnTo>
                <a:lnTo>
                  <a:pt x="0" y="3474719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>
              <a:noFill/>
              <a:latin typeface="Calibri" panose="020F0502020204030204"/>
            </a:endParaRPr>
          </a:p>
        </p:txBody>
      </p:sp>
      <p:sp>
        <p:nvSpPr>
          <p:cNvPr id="160" name="FONDO 3">
            <a:extLst>
              <a:ext uri="{FF2B5EF4-FFF2-40B4-BE49-F238E27FC236}">
                <a16:creationId xmlns:a16="http://schemas.microsoft.com/office/drawing/2014/main" id="{DC81F6FC-4FC8-3DFA-A4E8-AE68BB2272A9}"/>
              </a:ext>
            </a:extLst>
          </p:cNvPr>
          <p:cNvSpPr>
            <a:spLocks noChangeAspect="1"/>
          </p:cNvSpPr>
          <p:nvPr/>
        </p:nvSpPr>
        <p:spPr>
          <a:xfrm rot="5400000" flipV="1">
            <a:off x="2658688" y="16870"/>
            <a:ext cx="1440000" cy="2160000"/>
          </a:xfrm>
          <a:custGeom>
            <a:avLst/>
            <a:gdLst>
              <a:gd name="connsiteX0" fmla="*/ 0 w 4358140"/>
              <a:gd name="connsiteY0" fmla="*/ 0 h 4644189"/>
              <a:gd name="connsiteX1" fmla="*/ 4358139 w 4358140"/>
              <a:gd name="connsiteY1" fmla="*/ 0 h 4644189"/>
              <a:gd name="connsiteX2" fmla="*/ 4358139 w 4358140"/>
              <a:gd name="connsiteY2" fmla="*/ 3474718 h 4644189"/>
              <a:gd name="connsiteX3" fmla="*/ 4358140 w 4358140"/>
              <a:gd name="connsiteY3" fmla="*/ 3474719 h 4644189"/>
              <a:gd name="connsiteX4" fmla="*/ 4358140 w 4358140"/>
              <a:gd name="connsiteY4" fmla="*/ 4644189 h 4644189"/>
              <a:gd name="connsiteX5" fmla="*/ 2179072 w 4358140"/>
              <a:gd name="connsiteY5" fmla="*/ 3474720 h 4644189"/>
              <a:gd name="connsiteX6" fmla="*/ 2179067 w 4358140"/>
              <a:gd name="connsiteY6" fmla="*/ 3474720 h 4644189"/>
              <a:gd name="connsiteX7" fmla="*/ 0 w 4358140"/>
              <a:gd name="connsiteY7" fmla="*/ 4644189 h 4644189"/>
              <a:gd name="connsiteX8" fmla="*/ 0 w 4358140"/>
              <a:gd name="connsiteY8" fmla="*/ 3474719 h 4644189"/>
              <a:gd name="connsiteX9" fmla="*/ 0 w 4358140"/>
              <a:gd name="connsiteY9" fmla="*/ 3474719 h 464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8140" h="4644189">
                <a:moveTo>
                  <a:pt x="0" y="0"/>
                </a:moveTo>
                <a:lnTo>
                  <a:pt x="4358139" y="0"/>
                </a:lnTo>
                <a:lnTo>
                  <a:pt x="4358139" y="3474718"/>
                </a:lnTo>
                <a:lnTo>
                  <a:pt x="4358140" y="3474719"/>
                </a:lnTo>
                <a:lnTo>
                  <a:pt x="4358140" y="4644189"/>
                </a:lnTo>
                <a:lnTo>
                  <a:pt x="2179072" y="3474720"/>
                </a:lnTo>
                <a:lnTo>
                  <a:pt x="2179067" y="3474720"/>
                </a:lnTo>
                <a:lnTo>
                  <a:pt x="0" y="4644189"/>
                </a:lnTo>
                <a:lnTo>
                  <a:pt x="0" y="3474719"/>
                </a:lnTo>
                <a:lnTo>
                  <a:pt x="0" y="3474719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 dirty="0">
              <a:noFill/>
              <a:latin typeface="Calibri" panose="020F0502020204030204"/>
            </a:endParaRPr>
          </a:p>
        </p:txBody>
      </p:sp>
      <p:grpSp>
        <p:nvGrpSpPr>
          <p:cNvPr id="12" name="BANDERITAS M3">
            <a:extLst>
              <a:ext uri="{FF2B5EF4-FFF2-40B4-BE49-F238E27FC236}">
                <a16:creationId xmlns:a16="http://schemas.microsoft.com/office/drawing/2014/main" id="{0B9F6722-4E1E-906A-2A44-AC7D18E2A9D8}"/>
              </a:ext>
            </a:extLst>
          </p:cNvPr>
          <p:cNvGrpSpPr/>
          <p:nvPr/>
        </p:nvGrpSpPr>
        <p:grpSpPr>
          <a:xfrm>
            <a:off x="6012546" y="392592"/>
            <a:ext cx="1440014" cy="4320000"/>
            <a:chOff x="6012546" y="392592"/>
            <a:chExt cx="1440014" cy="4320000"/>
          </a:xfrm>
          <a:noFill/>
        </p:grpSpPr>
        <p:sp>
          <p:nvSpPr>
            <p:cNvPr id="14" name="A">
              <a:extLst>
                <a:ext uri="{FF2B5EF4-FFF2-40B4-BE49-F238E27FC236}">
                  <a16:creationId xmlns:a16="http://schemas.microsoft.com/office/drawing/2014/main" id="{D9596D75-D76C-4EDE-56DA-4424C752AFF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12560" y="392592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>
                <a:noFill/>
                <a:latin typeface="Calibri" panose="020F0502020204030204"/>
              </a:endParaRPr>
            </a:p>
          </p:txBody>
        </p:sp>
        <p:sp>
          <p:nvSpPr>
            <p:cNvPr id="19" name="A">
              <a:extLst>
                <a:ext uri="{FF2B5EF4-FFF2-40B4-BE49-F238E27FC236}">
                  <a16:creationId xmlns:a16="http://schemas.microsoft.com/office/drawing/2014/main" id="{5F1013AD-C7F4-1711-C67E-E149E70F0102}"/>
                </a:ext>
              </a:extLst>
            </p:cNvPr>
            <p:cNvSpPr>
              <a:spLocks noChangeAspect="1"/>
            </p:cNvSpPr>
            <p:nvPr/>
          </p:nvSpPr>
          <p:spPr>
            <a:xfrm rot="10800000" flipV="1">
              <a:off x="6012560" y="2552592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 dirty="0">
                <a:noFill/>
                <a:latin typeface="Calibri" panose="020F0502020204030204"/>
              </a:endParaRPr>
            </a:p>
          </p:txBody>
        </p:sp>
        <p:sp>
          <p:nvSpPr>
            <p:cNvPr id="21" name="A">
              <a:extLst>
                <a:ext uri="{FF2B5EF4-FFF2-40B4-BE49-F238E27FC236}">
                  <a16:creationId xmlns:a16="http://schemas.microsoft.com/office/drawing/2014/main" id="{DECAC558-8D44-DA3B-F1D3-ADFB0F55827F}"/>
                </a:ext>
              </a:extLst>
            </p:cNvPr>
            <p:cNvSpPr/>
            <p:nvPr/>
          </p:nvSpPr>
          <p:spPr>
            <a:xfrm>
              <a:off x="6012546" y="1092863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  <p:sp>
          <p:nvSpPr>
            <p:cNvPr id="23" name="A">
              <a:extLst>
                <a:ext uri="{FF2B5EF4-FFF2-40B4-BE49-F238E27FC236}">
                  <a16:creationId xmlns:a16="http://schemas.microsoft.com/office/drawing/2014/main" id="{CA529A69-B6E4-9B95-A4F8-CBE5C2B25A83}"/>
                </a:ext>
              </a:extLst>
            </p:cNvPr>
            <p:cNvSpPr/>
            <p:nvPr/>
          </p:nvSpPr>
          <p:spPr>
            <a:xfrm>
              <a:off x="6012547" y="2560263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</p:grpSp>
      <p:grpSp>
        <p:nvGrpSpPr>
          <p:cNvPr id="28" name="BANDERITAS M2">
            <a:extLst>
              <a:ext uri="{FF2B5EF4-FFF2-40B4-BE49-F238E27FC236}">
                <a16:creationId xmlns:a16="http://schemas.microsoft.com/office/drawing/2014/main" id="{84B414EF-BF85-CE94-2677-8B9ACDBB23E0}"/>
              </a:ext>
            </a:extLst>
          </p:cNvPr>
          <p:cNvGrpSpPr/>
          <p:nvPr/>
        </p:nvGrpSpPr>
        <p:grpSpPr>
          <a:xfrm>
            <a:off x="6012625" y="4904840"/>
            <a:ext cx="1440013" cy="4320000"/>
            <a:chOff x="6012623" y="4904840"/>
            <a:chExt cx="1440013" cy="4320000"/>
          </a:xfrm>
          <a:noFill/>
        </p:grpSpPr>
        <p:sp>
          <p:nvSpPr>
            <p:cNvPr id="30" name="A">
              <a:extLst>
                <a:ext uri="{FF2B5EF4-FFF2-40B4-BE49-F238E27FC236}">
                  <a16:creationId xmlns:a16="http://schemas.microsoft.com/office/drawing/2014/main" id="{2077DC53-41E9-931C-9326-87EBECCE0E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12636" y="7064840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>
                <a:noFill/>
                <a:latin typeface="Calibri" panose="020F0502020204030204"/>
              </a:endParaRPr>
            </a:p>
          </p:txBody>
        </p:sp>
        <p:sp>
          <p:nvSpPr>
            <p:cNvPr id="32" name="A">
              <a:extLst>
                <a:ext uri="{FF2B5EF4-FFF2-40B4-BE49-F238E27FC236}">
                  <a16:creationId xmlns:a16="http://schemas.microsoft.com/office/drawing/2014/main" id="{91179E82-74BE-69BD-092B-F24CE05FFD5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012636" y="4904840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 dirty="0">
                <a:noFill/>
                <a:latin typeface="Calibri" panose="020F0502020204030204"/>
              </a:endParaRPr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id="{E567D221-2FE4-9AF2-D532-016A1C6DDFFB}"/>
                </a:ext>
              </a:extLst>
            </p:cNvPr>
            <p:cNvSpPr/>
            <p:nvPr/>
          </p:nvSpPr>
          <p:spPr>
            <a:xfrm>
              <a:off x="6012623" y="5617144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  <p:sp>
          <p:nvSpPr>
            <p:cNvPr id="34" name="A">
              <a:extLst>
                <a:ext uri="{FF2B5EF4-FFF2-40B4-BE49-F238E27FC236}">
                  <a16:creationId xmlns:a16="http://schemas.microsoft.com/office/drawing/2014/main" id="{0C4DA12E-44BB-B481-CA74-F2C44090A862}"/>
                </a:ext>
              </a:extLst>
            </p:cNvPr>
            <p:cNvSpPr>
              <a:spLocks/>
            </p:cNvSpPr>
            <p:nvPr/>
          </p:nvSpPr>
          <p:spPr>
            <a:xfrm>
              <a:off x="6012623" y="7072511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</p:grpSp>
      <p:grpSp>
        <p:nvGrpSpPr>
          <p:cNvPr id="35" name="BANDERITAS M4">
            <a:extLst>
              <a:ext uri="{FF2B5EF4-FFF2-40B4-BE49-F238E27FC236}">
                <a16:creationId xmlns:a16="http://schemas.microsoft.com/office/drawing/2014/main" id="{C72883FC-D37E-795E-ECC6-1B6370091CEA}"/>
              </a:ext>
            </a:extLst>
          </p:cNvPr>
          <p:cNvGrpSpPr/>
          <p:nvPr/>
        </p:nvGrpSpPr>
        <p:grpSpPr>
          <a:xfrm>
            <a:off x="4474046" y="4904840"/>
            <a:ext cx="1440013" cy="4320000"/>
            <a:chOff x="4474044" y="4904840"/>
            <a:chExt cx="1440013" cy="4320000"/>
          </a:xfrm>
          <a:noFill/>
        </p:grpSpPr>
        <p:sp>
          <p:nvSpPr>
            <p:cNvPr id="40" name="A">
              <a:extLst>
                <a:ext uri="{FF2B5EF4-FFF2-40B4-BE49-F238E27FC236}">
                  <a16:creationId xmlns:a16="http://schemas.microsoft.com/office/drawing/2014/main" id="{E5DCBA5D-8787-F768-DB48-6FAD0A395F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74057" y="7064840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>
                <a:noFill/>
                <a:latin typeface="Calibri" panose="020F0502020204030204"/>
              </a:endParaRPr>
            </a:p>
          </p:txBody>
        </p:sp>
        <p:sp>
          <p:nvSpPr>
            <p:cNvPr id="41" name="A">
              <a:extLst>
                <a:ext uri="{FF2B5EF4-FFF2-40B4-BE49-F238E27FC236}">
                  <a16:creationId xmlns:a16="http://schemas.microsoft.com/office/drawing/2014/main" id="{07CDE4FF-16E9-08D4-D6C9-C7CF17E0F6D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474057" y="4904840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 dirty="0">
                <a:noFill/>
                <a:latin typeface="Calibri" panose="020F0502020204030204"/>
              </a:endParaRPr>
            </a:p>
          </p:txBody>
        </p:sp>
        <p:sp>
          <p:nvSpPr>
            <p:cNvPr id="42" name="A">
              <a:extLst>
                <a:ext uri="{FF2B5EF4-FFF2-40B4-BE49-F238E27FC236}">
                  <a16:creationId xmlns:a16="http://schemas.microsoft.com/office/drawing/2014/main" id="{A72DDEB5-F7E7-1916-EFBA-29AF04380C46}"/>
                </a:ext>
              </a:extLst>
            </p:cNvPr>
            <p:cNvSpPr/>
            <p:nvPr/>
          </p:nvSpPr>
          <p:spPr>
            <a:xfrm>
              <a:off x="4474044" y="5617144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  <p:sp>
          <p:nvSpPr>
            <p:cNvPr id="43" name="A">
              <a:extLst>
                <a:ext uri="{FF2B5EF4-FFF2-40B4-BE49-F238E27FC236}">
                  <a16:creationId xmlns:a16="http://schemas.microsoft.com/office/drawing/2014/main" id="{408BD104-006E-1833-BB42-5B88E466C192}"/>
                </a:ext>
              </a:extLst>
            </p:cNvPr>
            <p:cNvSpPr/>
            <p:nvPr/>
          </p:nvSpPr>
          <p:spPr>
            <a:xfrm>
              <a:off x="4474045" y="7072512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</p:grpSp>
      <p:grpSp>
        <p:nvGrpSpPr>
          <p:cNvPr id="44" name="BANDERITAS M4">
            <a:extLst>
              <a:ext uri="{FF2B5EF4-FFF2-40B4-BE49-F238E27FC236}">
                <a16:creationId xmlns:a16="http://schemas.microsoft.com/office/drawing/2014/main" id="{DC1432A6-90BD-9538-F7C9-D08C26242010}"/>
              </a:ext>
            </a:extLst>
          </p:cNvPr>
          <p:cNvGrpSpPr/>
          <p:nvPr/>
        </p:nvGrpSpPr>
        <p:grpSpPr>
          <a:xfrm>
            <a:off x="4490252" y="392592"/>
            <a:ext cx="1440013" cy="4320000"/>
            <a:chOff x="4490250" y="392592"/>
            <a:chExt cx="1440013" cy="4320000"/>
          </a:xfrm>
          <a:noFill/>
        </p:grpSpPr>
        <p:sp>
          <p:nvSpPr>
            <p:cNvPr id="45" name="A">
              <a:extLst>
                <a:ext uri="{FF2B5EF4-FFF2-40B4-BE49-F238E27FC236}">
                  <a16:creationId xmlns:a16="http://schemas.microsoft.com/office/drawing/2014/main" id="{F9D4FE75-641C-72D4-D828-3823379B62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0263" y="2552592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>
                <a:noFill/>
                <a:latin typeface="Calibri" panose="020F0502020204030204"/>
              </a:endParaRPr>
            </a:p>
          </p:txBody>
        </p:sp>
        <p:sp>
          <p:nvSpPr>
            <p:cNvPr id="46" name="A">
              <a:extLst>
                <a:ext uri="{FF2B5EF4-FFF2-40B4-BE49-F238E27FC236}">
                  <a16:creationId xmlns:a16="http://schemas.microsoft.com/office/drawing/2014/main" id="{206F13C9-F1E2-DC7E-064E-6EBB846B16AC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490263" y="392592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 dirty="0">
                <a:noFill/>
                <a:latin typeface="Calibri" panose="020F0502020204030204"/>
              </a:endParaRPr>
            </a:p>
          </p:txBody>
        </p:sp>
        <p:sp>
          <p:nvSpPr>
            <p:cNvPr id="47" name="A">
              <a:extLst>
                <a:ext uri="{FF2B5EF4-FFF2-40B4-BE49-F238E27FC236}">
                  <a16:creationId xmlns:a16="http://schemas.microsoft.com/office/drawing/2014/main" id="{4D11FE2C-BB88-44BE-91D3-CC443498AE8D}"/>
                </a:ext>
              </a:extLst>
            </p:cNvPr>
            <p:cNvSpPr/>
            <p:nvPr/>
          </p:nvSpPr>
          <p:spPr>
            <a:xfrm>
              <a:off x="4490250" y="1104896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  <p:sp>
          <p:nvSpPr>
            <p:cNvPr id="48" name="A">
              <a:extLst>
                <a:ext uri="{FF2B5EF4-FFF2-40B4-BE49-F238E27FC236}">
                  <a16:creationId xmlns:a16="http://schemas.microsoft.com/office/drawing/2014/main" id="{1B66CFD9-302E-C477-92BC-BC996DF77A57}"/>
                </a:ext>
              </a:extLst>
            </p:cNvPr>
            <p:cNvSpPr/>
            <p:nvPr/>
          </p:nvSpPr>
          <p:spPr>
            <a:xfrm>
              <a:off x="4490251" y="2560264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</p:grpSp>
      <p:grpSp>
        <p:nvGrpSpPr>
          <p:cNvPr id="49" name="BANDERITAS M3">
            <a:extLst>
              <a:ext uri="{FF2B5EF4-FFF2-40B4-BE49-F238E27FC236}">
                <a16:creationId xmlns:a16="http://schemas.microsoft.com/office/drawing/2014/main" id="{EE71D6B5-C8A0-C21B-D874-D7E82619648A}"/>
              </a:ext>
            </a:extLst>
          </p:cNvPr>
          <p:cNvGrpSpPr/>
          <p:nvPr/>
        </p:nvGrpSpPr>
        <p:grpSpPr>
          <a:xfrm>
            <a:off x="138688" y="9176139"/>
            <a:ext cx="4320000" cy="1440016"/>
            <a:chOff x="138688" y="9176139"/>
            <a:chExt cx="4320000" cy="1440016"/>
          </a:xfrm>
          <a:noFill/>
        </p:grpSpPr>
        <p:sp>
          <p:nvSpPr>
            <p:cNvPr id="50" name="A">
              <a:extLst>
                <a:ext uri="{FF2B5EF4-FFF2-40B4-BE49-F238E27FC236}">
                  <a16:creationId xmlns:a16="http://schemas.microsoft.com/office/drawing/2014/main" id="{58F59B26-E17F-C66F-F352-9FCE43F45A1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98688" y="8816155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>
                <a:noFill/>
                <a:latin typeface="Calibri" panose="020F0502020204030204"/>
              </a:endParaRPr>
            </a:p>
          </p:txBody>
        </p:sp>
        <p:sp>
          <p:nvSpPr>
            <p:cNvPr id="51" name="A">
              <a:extLst>
                <a:ext uri="{FF2B5EF4-FFF2-40B4-BE49-F238E27FC236}">
                  <a16:creationId xmlns:a16="http://schemas.microsoft.com/office/drawing/2014/main" id="{66D10AED-1342-27BE-1141-1C81502DC050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658688" y="8816155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 dirty="0">
                <a:noFill/>
                <a:latin typeface="Calibri" panose="020F0502020204030204"/>
              </a:endParaRPr>
            </a:p>
          </p:txBody>
        </p:sp>
        <p:sp>
          <p:nvSpPr>
            <p:cNvPr id="52" name="A">
              <a:extLst>
                <a:ext uri="{FF2B5EF4-FFF2-40B4-BE49-F238E27FC236}">
                  <a16:creationId xmlns:a16="http://schemas.microsoft.com/office/drawing/2014/main" id="{834B0147-E857-5035-B6EB-E76D2859E24D}"/>
                </a:ext>
              </a:extLst>
            </p:cNvPr>
            <p:cNvSpPr/>
            <p:nvPr/>
          </p:nvSpPr>
          <p:spPr>
            <a:xfrm>
              <a:off x="2306357" y="9176139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 dirty="0">
                <a:noFill/>
              </a:endParaRPr>
            </a:p>
          </p:txBody>
        </p:sp>
        <p:sp>
          <p:nvSpPr>
            <p:cNvPr id="53" name="A">
              <a:extLst>
                <a:ext uri="{FF2B5EF4-FFF2-40B4-BE49-F238E27FC236}">
                  <a16:creationId xmlns:a16="http://schemas.microsoft.com/office/drawing/2014/main" id="{D74A897E-1E57-C573-9F3A-33064E39682A}"/>
                </a:ext>
              </a:extLst>
            </p:cNvPr>
            <p:cNvSpPr/>
            <p:nvPr/>
          </p:nvSpPr>
          <p:spPr>
            <a:xfrm>
              <a:off x="850989" y="9176140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</p:grpSp>
      <p:grpSp>
        <p:nvGrpSpPr>
          <p:cNvPr id="54" name="BANDERITAS M2">
            <a:extLst>
              <a:ext uri="{FF2B5EF4-FFF2-40B4-BE49-F238E27FC236}">
                <a16:creationId xmlns:a16="http://schemas.microsoft.com/office/drawing/2014/main" id="{DB775B33-FE22-E6B5-EE46-3E80C8FB0F6C}"/>
              </a:ext>
            </a:extLst>
          </p:cNvPr>
          <p:cNvGrpSpPr/>
          <p:nvPr/>
        </p:nvGrpSpPr>
        <p:grpSpPr>
          <a:xfrm>
            <a:off x="138688" y="7709587"/>
            <a:ext cx="4320000" cy="1440021"/>
            <a:chOff x="138688" y="7709585"/>
            <a:chExt cx="4320000" cy="1440021"/>
          </a:xfrm>
          <a:noFill/>
        </p:grpSpPr>
        <p:sp>
          <p:nvSpPr>
            <p:cNvPr id="55" name="A">
              <a:extLst>
                <a:ext uri="{FF2B5EF4-FFF2-40B4-BE49-F238E27FC236}">
                  <a16:creationId xmlns:a16="http://schemas.microsoft.com/office/drawing/2014/main" id="{9C798894-B4DA-AABC-E01B-224E8352A97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98688" y="7349606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>
                <a:noFill/>
                <a:latin typeface="Calibri" panose="020F0502020204030204"/>
              </a:endParaRPr>
            </a:p>
          </p:txBody>
        </p:sp>
        <p:sp>
          <p:nvSpPr>
            <p:cNvPr id="56" name="A">
              <a:extLst>
                <a:ext uri="{FF2B5EF4-FFF2-40B4-BE49-F238E27FC236}">
                  <a16:creationId xmlns:a16="http://schemas.microsoft.com/office/drawing/2014/main" id="{B7898690-4C2F-FDDC-0721-CAA0B21618FA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658688" y="7349606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 dirty="0">
                <a:noFill/>
                <a:latin typeface="Calibri" panose="020F0502020204030204"/>
              </a:endParaRPr>
            </a:p>
          </p:txBody>
        </p:sp>
        <p:sp>
          <p:nvSpPr>
            <p:cNvPr id="57" name="A">
              <a:extLst>
                <a:ext uri="{FF2B5EF4-FFF2-40B4-BE49-F238E27FC236}">
                  <a16:creationId xmlns:a16="http://schemas.microsoft.com/office/drawing/2014/main" id="{77F5121D-BF5A-A9D3-5096-F75C681BD692}"/>
                </a:ext>
              </a:extLst>
            </p:cNvPr>
            <p:cNvSpPr/>
            <p:nvPr/>
          </p:nvSpPr>
          <p:spPr>
            <a:xfrm>
              <a:off x="2306352" y="7709585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 dirty="0">
                <a:noFill/>
              </a:endParaRPr>
            </a:p>
          </p:txBody>
        </p:sp>
        <p:sp>
          <p:nvSpPr>
            <p:cNvPr id="58" name="A">
              <a:extLst>
                <a:ext uri="{FF2B5EF4-FFF2-40B4-BE49-F238E27FC236}">
                  <a16:creationId xmlns:a16="http://schemas.microsoft.com/office/drawing/2014/main" id="{162CE45B-9BF6-1D57-BB54-B4D823EF4872}"/>
                </a:ext>
              </a:extLst>
            </p:cNvPr>
            <p:cNvSpPr/>
            <p:nvPr/>
          </p:nvSpPr>
          <p:spPr>
            <a:xfrm>
              <a:off x="850984" y="7709586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</p:grpSp>
      <p:grpSp>
        <p:nvGrpSpPr>
          <p:cNvPr id="59" name="BANDERITAS M1">
            <a:extLst>
              <a:ext uri="{FF2B5EF4-FFF2-40B4-BE49-F238E27FC236}">
                <a16:creationId xmlns:a16="http://schemas.microsoft.com/office/drawing/2014/main" id="{9E1A5FAE-60BB-6DFF-A9B1-778E89872C7C}"/>
              </a:ext>
            </a:extLst>
          </p:cNvPr>
          <p:cNvGrpSpPr/>
          <p:nvPr/>
        </p:nvGrpSpPr>
        <p:grpSpPr>
          <a:xfrm>
            <a:off x="138688" y="6243040"/>
            <a:ext cx="4320000" cy="1440021"/>
            <a:chOff x="138688" y="6243038"/>
            <a:chExt cx="4320000" cy="1440021"/>
          </a:xfrm>
          <a:noFill/>
        </p:grpSpPr>
        <p:sp>
          <p:nvSpPr>
            <p:cNvPr id="60" name="A">
              <a:extLst>
                <a:ext uri="{FF2B5EF4-FFF2-40B4-BE49-F238E27FC236}">
                  <a16:creationId xmlns:a16="http://schemas.microsoft.com/office/drawing/2014/main" id="{0B8108C9-EEF2-6C52-4964-E2472DF0EC6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98688" y="5883059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>
                <a:noFill/>
                <a:latin typeface="Calibri" panose="020F0502020204030204"/>
              </a:endParaRPr>
            </a:p>
          </p:txBody>
        </p:sp>
        <p:sp>
          <p:nvSpPr>
            <p:cNvPr id="61" name="A">
              <a:extLst>
                <a:ext uri="{FF2B5EF4-FFF2-40B4-BE49-F238E27FC236}">
                  <a16:creationId xmlns:a16="http://schemas.microsoft.com/office/drawing/2014/main" id="{215FAC97-320F-39F4-8767-0F7C556A2C4E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2658688" y="5883059"/>
              <a:ext cx="1440000" cy="2160000"/>
            </a:xfrm>
            <a:custGeom>
              <a:avLst/>
              <a:gdLst>
                <a:gd name="connsiteX0" fmla="*/ 0 w 4358140"/>
                <a:gd name="connsiteY0" fmla="*/ 0 h 4644189"/>
                <a:gd name="connsiteX1" fmla="*/ 4358139 w 4358140"/>
                <a:gd name="connsiteY1" fmla="*/ 0 h 4644189"/>
                <a:gd name="connsiteX2" fmla="*/ 4358139 w 4358140"/>
                <a:gd name="connsiteY2" fmla="*/ 3474718 h 4644189"/>
                <a:gd name="connsiteX3" fmla="*/ 4358140 w 4358140"/>
                <a:gd name="connsiteY3" fmla="*/ 3474719 h 4644189"/>
                <a:gd name="connsiteX4" fmla="*/ 4358140 w 4358140"/>
                <a:gd name="connsiteY4" fmla="*/ 4644189 h 4644189"/>
                <a:gd name="connsiteX5" fmla="*/ 2179072 w 4358140"/>
                <a:gd name="connsiteY5" fmla="*/ 3474720 h 4644189"/>
                <a:gd name="connsiteX6" fmla="*/ 2179067 w 4358140"/>
                <a:gd name="connsiteY6" fmla="*/ 3474720 h 4644189"/>
                <a:gd name="connsiteX7" fmla="*/ 0 w 4358140"/>
                <a:gd name="connsiteY7" fmla="*/ 4644189 h 4644189"/>
                <a:gd name="connsiteX8" fmla="*/ 0 w 4358140"/>
                <a:gd name="connsiteY8" fmla="*/ 3474719 h 4644189"/>
                <a:gd name="connsiteX9" fmla="*/ 0 w 4358140"/>
                <a:gd name="connsiteY9" fmla="*/ 3474719 h 464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8140" h="4644189">
                  <a:moveTo>
                    <a:pt x="0" y="0"/>
                  </a:moveTo>
                  <a:lnTo>
                    <a:pt x="4358139" y="0"/>
                  </a:lnTo>
                  <a:lnTo>
                    <a:pt x="4358139" y="3474718"/>
                  </a:lnTo>
                  <a:lnTo>
                    <a:pt x="4358140" y="3474719"/>
                  </a:lnTo>
                  <a:lnTo>
                    <a:pt x="4358140" y="4644189"/>
                  </a:lnTo>
                  <a:lnTo>
                    <a:pt x="2179072" y="3474720"/>
                  </a:lnTo>
                  <a:lnTo>
                    <a:pt x="2179067" y="3474720"/>
                  </a:lnTo>
                  <a:lnTo>
                    <a:pt x="0" y="4644189"/>
                  </a:lnTo>
                  <a:lnTo>
                    <a:pt x="0" y="3474719"/>
                  </a:lnTo>
                  <a:lnTo>
                    <a:pt x="0" y="347471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400">
                <a:defRPr/>
              </a:pPr>
              <a:endParaRPr lang="es-AR" kern="0" dirty="0">
                <a:noFill/>
                <a:latin typeface="Calibri" panose="020F0502020204030204"/>
              </a:endParaRPr>
            </a:p>
          </p:txBody>
        </p:sp>
        <p:sp>
          <p:nvSpPr>
            <p:cNvPr id="62" name="A">
              <a:extLst>
                <a:ext uri="{FF2B5EF4-FFF2-40B4-BE49-F238E27FC236}">
                  <a16:creationId xmlns:a16="http://schemas.microsoft.com/office/drawing/2014/main" id="{2B849AF9-B923-A5E1-9485-9744A87C1A57}"/>
                </a:ext>
              </a:extLst>
            </p:cNvPr>
            <p:cNvSpPr/>
            <p:nvPr/>
          </p:nvSpPr>
          <p:spPr>
            <a:xfrm>
              <a:off x="2306352" y="6243038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  <p:sp>
          <p:nvSpPr>
            <p:cNvPr id="63" name="A">
              <a:extLst>
                <a:ext uri="{FF2B5EF4-FFF2-40B4-BE49-F238E27FC236}">
                  <a16:creationId xmlns:a16="http://schemas.microsoft.com/office/drawing/2014/main" id="{7CEE40E0-5D92-F5D2-32EC-01A82059A222}"/>
                </a:ext>
              </a:extLst>
            </p:cNvPr>
            <p:cNvSpPr>
              <a:spLocks/>
            </p:cNvSpPr>
            <p:nvPr/>
          </p:nvSpPr>
          <p:spPr>
            <a:xfrm>
              <a:off x="850987" y="6243042"/>
              <a:ext cx="144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noFill/>
              </a:endParaRPr>
            </a:p>
          </p:txBody>
        </p:sp>
      </p:grpSp>
      <p:sp>
        <p:nvSpPr>
          <p:cNvPr id="16" name="EDAD">
            <a:extLst>
              <a:ext uri="{FF2B5EF4-FFF2-40B4-BE49-F238E27FC236}">
                <a16:creationId xmlns:a16="http://schemas.microsoft.com/office/drawing/2014/main" id="{2808949D-B948-49E2-FD4E-489FDAE74FB2}"/>
              </a:ext>
            </a:extLst>
          </p:cNvPr>
          <p:cNvSpPr/>
          <p:nvPr/>
        </p:nvSpPr>
        <p:spPr>
          <a:xfrm>
            <a:off x="680174" y="376839"/>
            <a:ext cx="1440000" cy="14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2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4" name="PNG 3">
            <a:extLst>
              <a:ext uri="{FF2B5EF4-FFF2-40B4-BE49-F238E27FC236}">
                <a16:creationId xmlns:a16="http://schemas.microsoft.com/office/drawing/2014/main" id="{9CE0F6E3-BA5E-E2EF-074A-F90D9C525DD0}"/>
              </a:ext>
            </a:extLst>
          </p:cNvPr>
          <p:cNvSpPr>
            <a:spLocks/>
          </p:cNvSpPr>
          <p:nvPr/>
        </p:nvSpPr>
        <p:spPr>
          <a:xfrm>
            <a:off x="2451841" y="376683"/>
            <a:ext cx="1440000" cy="1440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9" name="PNG 6">
            <a:extLst>
              <a:ext uri="{FF2B5EF4-FFF2-40B4-BE49-F238E27FC236}">
                <a16:creationId xmlns:a16="http://schemas.microsoft.com/office/drawing/2014/main" id="{800888A4-F3CD-97C5-5648-32FA6064EE7D}"/>
              </a:ext>
            </a:extLst>
          </p:cNvPr>
          <p:cNvSpPr>
            <a:spLocks/>
          </p:cNvSpPr>
          <p:nvPr/>
        </p:nvSpPr>
        <p:spPr>
          <a:xfrm>
            <a:off x="2451838" y="4776321"/>
            <a:ext cx="1440000" cy="14400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3" name="PNG 8">
            <a:extLst>
              <a:ext uri="{FF2B5EF4-FFF2-40B4-BE49-F238E27FC236}">
                <a16:creationId xmlns:a16="http://schemas.microsoft.com/office/drawing/2014/main" id="{E703530B-92EE-600A-FAC8-EB6FA1C73095}"/>
              </a:ext>
            </a:extLst>
          </p:cNvPr>
          <p:cNvSpPr>
            <a:spLocks/>
          </p:cNvSpPr>
          <p:nvPr/>
        </p:nvSpPr>
        <p:spPr>
          <a:xfrm>
            <a:off x="2451838" y="3309774"/>
            <a:ext cx="1440000" cy="14400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7" name="PNG 10">
            <a:extLst>
              <a:ext uri="{FF2B5EF4-FFF2-40B4-BE49-F238E27FC236}">
                <a16:creationId xmlns:a16="http://schemas.microsoft.com/office/drawing/2014/main" id="{A59B86D3-BA9D-FA4A-555C-4442A02A2C34}"/>
              </a:ext>
            </a:extLst>
          </p:cNvPr>
          <p:cNvSpPr>
            <a:spLocks/>
          </p:cNvSpPr>
          <p:nvPr/>
        </p:nvSpPr>
        <p:spPr>
          <a:xfrm>
            <a:off x="2451839" y="1843228"/>
            <a:ext cx="1440000" cy="14400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 dirty="0"/>
          </a:p>
        </p:txBody>
      </p:sp>
      <p:sp>
        <p:nvSpPr>
          <p:cNvPr id="26" name="EDAD">
            <a:extLst>
              <a:ext uri="{FF2B5EF4-FFF2-40B4-BE49-F238E27FC236}">
                <a16:creationId xmlns:a16="http://schemas.microsoft.com/office/drawing/2014/main" id="{3BA3A65E-4385-84EE-16CE-65C138CDD39C}"/>
              </a:ext>
            </a:extLst>
          </p:cNvPr>
          <p:cNvSpPr/>
          <p:nvPr/>
        </p:nvSpPr>
        <p:spPr>
          <a:xfrm>
            <a:off x="692210" y="3309935"/>
            <a:ext cx="1440000" cy="14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2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36" name="NOMBRE">
            <a:extLst>
              <a:ext uri="{FF2B5EF4-FFF2-40B4-BE49-F238E27FC236}">
                <a16:creationId xmlns:a16="http://schemas.microsoft.com/office/drawing/2014/main" id="{E29F34E3-B0CA-470B-2A9E-0886584624D8}"/>
              </a:ext>
            </a:extLst>
          </p:cNvPr>
          <p:cNvSpPr>
            <a:spLocks/>
          </p:cNvSpPr>
          <p:nvPr/>
        </p:nvSpPr>
        <p:spPr>
          <a:xfrm>
            <a:off x="700191" y="4792551"/>
            <a:ext cx="1440000" cy="1404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55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29" name="NOMBRE">
            <a:extLst>
              <a:ext uri="{FF2B5EF4-FFF2-40B4-BE49-F238E27FC236}">
                <a16:creationId xmlns:a16="http://schemas.microsoft.com/office/drawing/2014/main" id="{4BD667DE-EDFF-5CB4-5735-C15BA12D6439}"/>
              </a:ext>
            </a:extLst>
          </p:cNvPr>
          <p:cNvSpPr>
            <a:spLocks/>
          </p:cNvSpPr>
          <p:nvPr/>
        </p:nvSpPr>
        <p:spPr>
          <a:xfrm>
            <a:off x="693841" y="1854355"/>
            <a:ext cx="1440000" cy="1404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55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184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FCP">
            <a:extLst>
              <a:ext uri="{FF2B5EF4-FFF2-40B4-BE49-F238E27FC236}">
                <a16:creationId xmlns:a16="http://schemas.microsoft.com/office/drawing/2014/main" id="{277015F7-AA99-4A5F-8093-88BDFE3BDB31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WRAPPERS</a:t>
            </a:r>
          </a:p>
        </p:txBody>
      </p:sp>
      <p:sp>
        <p:nvSpPr>
          <p:cNvPr id="21" name="FONDO 2">
            <a:extLst>
              <a:ext uri="{FF2B5EF4-FFF2-40B4-BE49-F238E27FC236}">
                <a16:creationId xmlns:a16="http://schemas.microsoft.com/office/drawing/2014/main" id="{94DDDF66-8DD4-E34A-2E66-1250FDEA5821}"/>
              </a:ext>
            </a:extLst>
          </p:cNvPr>
          <p:cNvSpPr/>
          <p:nvPr/>
        </p:nvSpPr>
        <p:spPr>
          <a:xfrm rot="20047627">
            <a:off x="-295673" y="1136693"/>
            <a:ext cx="7920000" cy="2957146"/>
          </a:xfrm>
          <a:custGeom>
            <a:avLst/>
            <a:gdLst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70283 w 9368419"/>
              <a:gd name="connsiteY39" fmla="*/ 2407391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61817 w 9368419"/>
              <a:gd name="connsiteY39" fmla="*/ 2396808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9701 w 9368419"/>
              <a:gd name="connsiteY39" fmla="*/ 2390458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162082 w 9368419"/>
              <a:gd name="connsiteY30" fmla="*/ 2263201 h 3309091"/>
              <a:gd name="connsiteX31" fmla="*/ 9135900 w 9368419"/>
              <a:gd name="connsiteY31" fmla="*/ 2277412 h 3309091"/>
              <a:gd name="connsiteX32" fmla="*/ 8998381 w 9368419"/>
              <a:gd name="connsiteY32" fmla="*/ 2445491 h 3309091"/>
              <a:gd name="connsiteX33" fmla="*/ 9214281 w 9368419"/>
              <a:gd name="connsiteY33" fmla="*/ 2508991 h 3309091"/>
              <a:gd name="connsiteX34" fmla="*/ 8693581 w 9368419"/>
              <a:gd name="connsiteY34" fmla="*/ 3150341 h 3309091"/>
              <a:gd name="connsiteX35" fmla="*/ 8604681 w 9368419"/>
              <a:gd name="connsiteY35" fmla="*/ 2934441 h 3309091"/>
              <a:gd name="connsiteX36" fmla="*/ 8306231 w 9368419"/>
              <a:gd name="connsiteY36" fmla="*/ 3309091 h 3309091"/>
              <a:gd name="connsiteX37" fmla="*/ 794183 w 9368419"/>
              <a:gd name="connsiteY37" fmla="*/ 3290041 h 3309091"/>
              <a:gd name="connsiteX38" fmla="*/ 55468 w 9368419"/>
              <a:gd name="connsiteY38" fmla="*/ 2392575 h 3309091"/>
              <a:gd name="connsiteX39" fmla="*/ 57583 w 9368419"/>
              <a:gd name="connsiteY39" fmla="*/ 1912091 h 3309091"/>
              <a:gd name="connsiteX40" fmla="*/ 60627 w 9368419"/>
              <a:gd name="connsiteY40" fmla="*/ 1908438 h 3309091"/>
              <a:gd name="connsiteX41" fmla="*/ 36777 w 9368419"/>
              <a:gd name="connsiteY41" fmla="*/ 1864499 h 3309091"/>
              <a:gd name="connsiteX42" fmla="*/ 0 w 9368419"/>
              <a:gd name="connsiteY42" fmla="*/ 1682332 h 3309091"/>
              <a:gd name="connsiteX43" fmla="*/ 468000 w 9368419"/>
              <a:gd name="connsiteY43" fmla="*/ 1214332 h 3309091"/>
              <a:gd name="connsiteX44" fmla="*/ 650166 w 9368419"/>
              <a:gd name="connsiteY44" fmla="*/ 1251110 h 3309091"/>
              <a:gd name="connsiteX45" fmla="*/ 701303 w 9368419"/>
              <a:gd name="connsiteY45" fmla="*/ 1278866 h 3309091"/>
              <a:gd name="connsiteX46" fmla="*/ 710558 w 9368419"/>
              <a:gd name="connsiteY46" fmla="*/ 1187060 h 3309091"/>
              <a:gd name="connsiteX47" fmla="*/ 1169050 w 9368419"/>
              <a:gd name="connsiteY47" fmla="*/ 813378 h 3309091"/>
              <a:gd name="connsiteX48" fmla="*/ 1430713 w 9368419"/>
              <a:gd name="connsiteY48" fmla="*/ 893305 h 3309091"/>
              <a:gd name="connsiteX49" fmla="*/ 1451957 w 9368419"/>
              <a:gd name="connsiteY49" fmla="*/ 910834 h 3309091"/>
              <a:gd name="connsiteX50" fmla="*/ 1457307 w 9368419"/>
              <a:gd name="connsiteY50" fmla="*/ 857764 h 3309091"/>
              <a:gd name="connsiteX51" fmla="*/ 1915801 w 9368419"/>
              <a:gd name="connsiteY51" fmla="*/ 484082 h 3309091"/>
              <a:gd name="connsiteX52" fmla="*/ 2177463 w 9368419"/>
              <a:gd name="connsiteY52" fmla="*/ 564009 h 3309091"/>
              <a:gd name="connsiteX53" fmla="*/ 2235481 w 9368419"/>
              <a:gd name="connsiteY53" fmla="*/ 611878 h 3309091"/>
              <a:gd name="connsiteX54" fmla="*/ 2235808 w 9368419"/>
              <a:gd name="connsiteY54" fmla="*/ 608632 h 3309091"/>
              <a:gd name="connsiteX55" fmla="*/ 2694300 w 9368419"/>
              <a:gd name="connsiteY55" fmla="*/ 234950 h 3309091"/>
              <a:gd name="connsiteX56" fmla="*/ 3008972 w 9368419"/>
              <a:gd name="connsiteY56" fmla="*/ 356528 h 3309091"/>
              <a:gd name="connsiteX57" fmla="*/ 3050343 w 9368419"/>
              <a:gd name="connsiteY57" fmla="*/ 404301 h 3309091"/>
              <a:gd name="connsiteX58" fmla="*/ 3063233 w 9368419"/>
              <a:gd name="connsiteY58" fmla="*/ 362775 h 3309091"/>
              <a:gd name="connsiteX59" fmla="*/ 3494456 w 9368419"/>
              <a:gd name="connsiteY59" fmla="*/ 76941 h 3309091"/>
              <a:gd name="connsiteX60" fmla="*/ 3825381 w 9368419"/>
              <a:gd name="connsiteY60" fmla="*/ 214015 h 3309091"/>
              <a:gd name="connsiteX61" fmla="*/ 3872335 w 9368419"/>
              <a:gd name="connsiteY61" fmla="*/ 270923 h 3309091"/>
              <a:gd name="connsiteX62" fmla="*/ 3878057 w 9368419"/>
              <a:gd name="connsiteY62" fmla="*/ 270509 h 3309091"/>
              <a:gd name="connsiteX63" fmla="*/ 3912888 w 9368419"/>
              <a:gd name="connsiteY63" fmla="*/ 206337 h 3309091"/>
              <a:gd name="connsiteX64" fmla="*/ 4300960 w 9368419"/>
              <a:gd name="connsiteY64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162082 w 9368419"/>
              <a:gd name="connsiteY29" fmla="*/ 2263201 h 3309091"/>
              <a:gd name="connsiteX30" fmla="*/ 9135900 w 9368419"/>
              <a:gd name="connsiteY30" fmla="*/ 2277412 h 3309091"/>
              <a:gd name="connsiteX31" fmla="*/ 8998381 w 9368419"/>
              <a:gd name="connsiteY31" fmla="*/ 2445491 h 3309091"/>
              <a:gd name="connsiteX32" fmla="*/ 9214281 w 9368419"/>
              <a:gd name="connsiteY32" fmla="*/ 2508991 h 3309091"/>
              <a:gd name="connsiteX33" fmla="*/ 8693581 w 9368419"/>
              <a:gd name="connsiteY33" fmla="*/ 3150341 h 3309091"/>
              <a:gd name="connsiteX34" fmla="*/ 8604681 w 9368419"/>
              <a:gd name="connsiteY34" fmla="*/ 2934441 h 3309091"/>
              <a:gd name="connsiteX35" fmla="*/ 8306231 w 9368419"/>
              <a:gd name="connsiteY35" fmla="*/ 3309091 h 3309091"/>
              <a:gd name="connsiteX36" fmla="*/ 794183 w 9368419"/>
              <a:gd name="connsiteY36" fmla="*/ 3290041 h 3309091"/>
              <a:gd name="connsiteX37" fmla="*/ 55468 w 9368419"/>
              <a:gd name="connsiteY37" fmla="*/ 2392575 h 3309091"/>
              <a:gd name="connsiteX38" fmla="*/ 57583 w 9368419"/>
              <a:gd name="connsiteY38" fmla="*/ 1912091 h 3309091"/>
              <a:gd name="connsiteX39" fmla="*/ 60627 w 9368419"/>
              <a:gd name="connsiteY39" fmla="*/ 1908438 h 3309091"/>
              <a:gd name="connsiteX40" fmla="*/ 36777 w 9368419"/>
              <a:gd name="connsiteY40" fmla="*/ 1864499 h 3309091"/>
              <a:gd name="connsiteX41" fmla="*/ 0 w 9368419"/>
              <a:gd name="connsiteY41" fmla="*/ 1682332 h 3309091"/>
              <a:gd name="connsiteX42" fmla="*/ 468000 w 9368419"/>
              <a:gd name="connsiteY42" fmla="*/ 1214332 h 3309091"/>
              <a:gd name="connsiteX43" fmla="*/ 650166 w 9368419"/>
              <a:gd name="connsiteY43" fmla="*/ 1251110 h 3309091"/>
              <a:gd name="connsiteX44" fmla="*/ 701303 w 9368419"/>
              <a:gd name="connsiteY44" fmla="*/ 1278866 h 3309091"/>
              <a:gd name="connsiteX45" fmla="*/ 710558 w 9368419"/>
              <a:gd name="connsiteY45" fmla="*/ 1187060 h 3309091"/>
              <a:gd name="connsiteX46" fmla="*/ 1169050 w 9368419"/>
              <a:gd name="connsiteY46" fmla="*/ 813378 h 3309091"/>
              <a:gd name="connsiteX47" fmla="*/ 1430713 w 9368419"/>
              <a:gd name="connsiteY47" fmla="*/ 893305 h 3309091"/>
              <a:gd name="connsiteX48" fmla="*/ 1451957 w 9368419"/>
              <a:gd name="connsiteY48" fmla="*/ 910834 h 3309091"/>
              <a:gd name="connsiteX49" fmla="*/ 1457307 w 9368419"/>
              <a:gd name="connsiteY49" fmla="*/ 857764 h 3309091"/>
              <a:gd name="connsiteX50" fmla="*/ 1915801 w 9368419"/>
              <a:gd name="connsiteY50" fmla="*/ 484082 h 3309091"/>
              <a:gd name="connsiteX51" fmla="*/ 2177463 w 9368419"/>
              <a:gd name="connsiteY51" fmla="*/ 564009 h 3309091"/>
              <a:gd name="connsiteX52" fmla="*/ 2235481 w 9368419"/>
              <a:gd name="connsiteY52" fmla="*/ 611878 h 3309091"/>
              <a:gd name="connsiteX53" fmla="*/ 2235808 w 9368419"/>
              <a:gd name="connsiteY53" fmla="*/ 608632 h 3309091"/>
              <a:gd name="connsiteX54" fmla="*/ 2694300 w 9368419"/>
              <a:gd name="connsiteY54" fmla="*/ 234950 h 3309091"/>
              <a:gd name="connsiteX55" fmla="*/ 3008972 w 9368419"/>
              <a:gd name="connsiteY55" fmla="*/ 356528 h 3309091"/>
              <a:gd name="connsiteX56" fmla="*/ 3050343 w 9368419"/>
              <a:gd name="connsiteY56" fmla="*/ 404301 h 3309091"/>
              <a:gd name="connsiteX57" fmla="*/ 3063233 w 9368419"/>
              <a:gd name="connsiteY57" fmla="*/ 362775 h 3309091"/>
              <a:gd name="connsiteX58" fmla="*/ 3494456 w 9368419"/>
              <a:gd name="connsiteY58" fmla="*/ 76941 h 3309091"/>
              <a:gd name="connsiteX59" fmla="*/ 3825381 w 9368419"/>
              <a:gd name="connsiteY59" fmla="*/ 214015 h 3309091"/>
              <a:gd name="connsiteX60" fmla="*/ 3872335 w 9368419"/>
              <a:gd name="connsiteY60" fmla="*/ 270923 h 3309091"/>
              <a:gd name="connsiteX61" fmla="*/ 3878057 w 9368419"/>
              <a:gd name="connsiteY61" fmla="*/ 270509 h 3309091"/>
              <a:gd name="connsiteX62" fmla="*/ 3912888 w 9368419"/>
              <a:gd name="connsiteY62" fmla="*/ 206337 h 3309091"/>
              <a:gd name="connsiteX63" fmla="*/ 4300960 w 9368419"/>
              <a:gd name="connsiteY63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135900 w 9368419"/>
              <a:gd name="connsiteY29" fmla="*/ 2277412 h 3309091"/>
              <a:gd name="connsiteX30" fmla="*/ 8998381 w 9368419"/>
              <a:gd name="connsiteY30" fmla="*/ 2445491 h 3309091"/>
              <a:gd name="connsiteX31" fmla="*/ 9214281 w 9368419"/>
              <a:gd name="connsiteY31" fmla="*/ 2508991 h 3309091"/>
              <a:gd name="connsiteX32" fmla="*/ 8693581 w 9368419"/>
              <a:gd name="connsiteY32" fmla="*/ 3150341 h 3309091"/>
              <a:gd name="connsiteX33" fmla="*/ 8604681 w 9368419"/>
              <a:gd name="connsiteY33" fmla="*/ 2934441 h 3309091"/>
              <a:gd name="connsiteX34" fmla="*/ 8306231 w 9368419"/>
              <a:gd name="connsiteY34" fmla="*/ 3309091 h 3309091"/>
              <a:gd name="connsiteX35" fmla="*/ 794183 w 9368419"/>
              <a:gd name="connsiteY35" fmla="*/ 3290041 h 3309091"/>
              <a:gd name="connsiteX36" fmla="*/ 55468 w 9368419"/>
              <a:gd name="connsiteY36" fmla="*/ 2392575 h 3309091"/>
              <a:gd name="connsiteX37" fmla="*/ 57583 w 9368419"/>
              <a:gd name="connsiteY37" fmla="*/ 1912091 h 3309091"/>
              <a:gd name="connsiteX38" fmla="*/ 60627 w 9368419"/>
              <a:gd name="connsiteY38" fmla="*/ 1908438 h 3309091"/>
              <a:gd name="connsiteX39" fmla="*/ 36777 w 9368419"/>
              <a:gd name="connsiteY39" fmla="*/ 1864499 h 3309091"/>
              <a:gd name="connsiteX40" fmla="*/ 0 w 9368419"/>
              <a:gd name="connsiteY40" fmla="*/ 1682332 h 3309091"/>
              <a:gd name="connsiteX41" fmla="*/ 468000 w 9368419"/>
              <a:gd name="connsiteY41" fmla="*/ 1214332 h 3309091"/>
              <a:gd name="connsiteX42" fmla="*/ 650166 w 9368419"/>
              <a:gd name="connsiteY42" fmla="*/ 1251110 h 3309091"/>
              <a:gd name="connsiteX43" fmla="*/ 701303 w 9368419"/>
              <a:gd name="connsiteY43" fmla="*/ 1278866 h 3309091"/>
              <a:gd name="connsiteX44" fmla="*/ 710558 w 9368419"/>
              <a:gd name="connsiteY44" fmla="*/ 1187060 h 3309091"/>
              <a:gd name="connsiteX45" fmla="*/ 1169050 w 9368419"/>
              <a:gd name="connsiteY45" fmla="*/ 813378 h 3309091"/>
              <a:gd name="connsiteX46" fmla="*/ 1430713 w 9368419"/>
              <a:gd name="connsiteY46" fmla="*/ 893305 h 3309091"/>
              <a:gd name="connsiteX47" fmla="*/ 1451957 w 9368419"/>
              <a:gd name="connsiteY47" fmla="*/ 910834 h 3309091"/>
              <a:gd name="connsiteX48" fmla="*/ 1457307 w 9368419"/>
              <a:gd name="connsiteY48" fmla="*/ 857764 h 3309091"/>
              <a:gd name="connsiteX49" fmla="*/ 1915801 w 9368419"/>
              <a:gd name="connsiteY49" fmla="*/ 484082 h 3309091"/>
              <a:gd name="connsiteX50" fmla="*/ 2177463 w 9368419"/>
              <a:gd name="connsiteY50" fmla="*/ 564009 h 3309091"/>
              <a:gd name="connsiteX51" fmla="*/ 2235481 w 9368419"/>
              <a:gd name="connsiteY51" fmla="*/ 611878 h 3309091"/>
              <a:gd name="connsiteX52" fmla="*/ 2235808 w 9368419"/>
              <a:gd name="connsiteY52" fmla="*/ 608632 h 3309091"/>
              <a:gd name="connsiteX53" fmla="*/ 2694300 w 9368419"/>
              <a:gd name="connsiteY53" fmla="*/ 234950 h 3309091"/>
              <a:gd name="connsiteX54" fmla="*/ 3008972 w 9368419"/>
              <a:gd name="connsiteY54" fmla="*/ 356528 h 3309091"/>
              <a:gd name="connsiteX55" fmla="*/ 3050343 w 9368419"/>
              <a:gd name="connsiteY55" fmla="*/ 404301 h 3309091"/>
              <a:gd name="connsiteX56" fmla="*/ 3063233 w 9368419"/>
              <a:gd name="connsiteY56" fmla="*/ 362775 h 3309091"/>
              <a:gd name="connsiteX57" fmla="*/ 3494456 w 9368419"/>
              <a:gd name="connsiteY57" fmla="*/ 76941 h 3309091"/>
              <a:gd name="connsiteX58" fmla="*/ 3825381 w 9368419"/>
              <a:gd name="connsiteY58" fmla="*/ 214015 h 3309091"/>
              <a:gd name="connsiteX59" fmla="*/ 3872335 w 9368419"/>
              <a:gd name="connsiteY59" fmla="*/ 270923 h 3309091"/>
              <a:gd name="connsiteX60" fmla="*/ 3878057 w 9368419"/>
              <a:gd name="connsiteY60" fmla="*/ 270509 h 3309091"/>
              <a:gd name="connsiteX61" fmla="*/ 3912888 w 9368419"/>
              <a:gd name="connsiteY61" fmla="*/ 206337 h 3309091"/>
              <a:gd name="connsiteX62" fmla="*/ 4300960 w 9368419"/>
              <a:gd name="connsiteY62" fmla="*/ 0 h 330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9368419" h="3309091">
                <a:moveTo>
                  <a:pt x="4300960" y="0"/>
                </a:moveTo>
                <a:cubicBezTo>
                  <a:pt x="4446349" y="0"/>
                  <a:pt x="4576254" y="66297"/>
                  <a:pt x="4662092" y="170309"/>
                </a:cubicBezTo>
                <a:lnTo>
                  <a:pt x="4713477" y="255003"/>
                </a:lnTo>
                <a:lnTo>
                  <a:pt x="4727716" y="228769"/>
                </a:lnTo>
                <a:cubicBezTo>
                  <a:pt x="4811819" y="104280"/>
                  <a:pt x="4954246" y="22432"/>
                  <a:pt x="5115789" y="22432"/>
                </a:cubicBezTo>
                <a:cubicBezTo>
                  <a:pt x="5285410" y="22432"/>
                  <a:pt x="5433954" y="112669"/>
                  <a:pt x="5516035" y="247757"/>
                </a:cubicBezTo>
                <a:lnTo>
                  <a:pt x="5548744" y="331070"/>
                </a:lnTo>
                <a:lnTo>
                  <a:pt x="5598781" y="270424"/>
                </a:lnTo>
                <a:cubicBezTo>
                  <a:pt x="5683473" y="185733"/>
                  <a:pt x="5800473" y="133350"/>
                  <a:pt x="5929707" y="133350"/>
                </a:cubicBezTo>
                <a:cubicBezTo>
                  <a:pt x="6099328" y="133350"/>
                  <a:pt x="6247872" y="223587"/>
                  <a:pt x="6329953" y="358675"/>
                </a:cubicBezTo>
                <a:lnTo>
                  <a:pt x="6373191" y="468804"/>
                </a:lnTo>
                <a:lnTo>
                  <a:pt x="6377647" y="463402"/>
                </a:lnTo>
                <a:cubicBezTo>
                  <a:pt x="6462339" y="378711"/>
                  <a:pt x="6579339" y="326328"/>
                  <a:pt x="6708573" y="326328"/>
                </a:cubicBezTo>
                <a:cubicBezTo>
                  <a:pt x="6934734" y="326328"/>
                  <a:pt x="7123426" y="486750"/>
                  <a:pt x="7167065" y="700010"/>
                </a:cubicBezTo>
                <a:lnTo>
                  <a:pt x="7169890" y="728037"/>
                </a:lnTo>
                <a:lnTo>
                  <a:pt x="7226564" y="681277"/>
                </a:lnTo>
                <a:cubicBezTo>
                  <a:pt x="7301257" y="630815"/>
                  <a:pt x="7391301" y="601350"/>
                  <a:pt x="7488227" y="601350"/>
                </a:cubicBezTo>
                <a:cubicBezTo>
                  <a:pt x="7714388" y="601350"/>
                  <a:pt x="7903080" y="761772"/>
                  <a:pt x="7946719" y="975032"/>
                </a:cubicBezTo>
                <a:lnTo>
                  <a:pt x="7954036" y="1047612"/>
                </a:lnTo>
                <a:lnTo>
                  <a:pt x="7954264" y="1047423"/>
                </a:lnTo>
                <a:cubicBezTo>
                  <a:pt x="8028957" y="996962"/>
                  <a:pt x="8119001" y="967496"/>
                  <a:pt x="8215927" y="967496"/>
                </a:cubicBezTo>
                <a:cubicBezTo>
                  <a:pt x="8474396" y="967496"/>
                  <a:pt x="8683927" y="1177027"/>
                  <a:pt x="8683927" y="1435496"/>
                </a:cubicBezTo>
                <a:lnTo>
                  <a:pt x="8681043" y="1464103"/>
                </a:lnTo>
                <a:lnTo>
                  <a:pt x="8718252" y="1443906"/>
                </a:lnTo>
                <a:cubicBezTo>
                  <a:pt x="8774243" y="1420224"/>
                  <a:pt x="8835802" y="1407128"/>
                  <a:pt x="8900419" y="1407128"/>
                </a:cubicBezTo>
                <a:cubicBezTo>
                  <a:pt x="9158888" y="1407128"/>
                  <a:pt x="9368419" y="1616659"/>
                  <a:pt x="9368419" y="1875128"/>
                </a:cubicBezTo>
                <a:cubicBezTo>
                  <a:pt x="9368419" y="1907437"/>
                  <a:pt x="9365145" y="1938981"/>
                  <a:pt x="9358911" y="1969446"/>
                </a:cubicBezTo>
                <a:lnTo>
                  <a:pt x="9341243" y="2026364"/>
                </a:lnTo>
                <a:cubicBezTo>
                  <a:pt x="9341256" y="2026373"/>
                  <a:pt x="9341268" y="2026382"/>
                  <a:pt x="9341281" y="2026391"/>
                </a:cubicBezTo>
                <a:lnTo>
                  <a:pt x="9135900" y="2277412"/>
                </a:lnTo>
                <a:lnTo>
                  <a:pt x="8998381" y="2445491"/>
                </a:lnTo>
                <a:lnTo>
                  <a:pt x="9214281" y="2508991"/>
                </a:lnTo>
                <a:lnTo>
                  <a:pt x="8693581" y="3150341"/>
                </a:lnTo>
                <a:lnTo>
                  <a:pt x="8604681" y="2934441"/>
                </a:lnTo>
                <a:lnTo>
                  <a:pt x="8306231" y="3309091"/>
                </a:lnTo>
                <a:cubicBezTo>
                  <a:pt x="6149349" y="1685609"/>
                  <a:pt x="3357466" y="1408324"/>
                  <a:pt x="794183" y="3290041"/>
                </a:cubicBezTo>
                <a:lnTo>
                  <a:pt x="55468" y="2392575"/>
                </a:lnTo>
                <a:cubicBezTo>
                  <a:pt x="54057" y="2231003"/>
                  <a:pt x="58994" y="2073663"/>
                  <a:pt x="57583" y="1912091"/>
                </a:cubicBezTo>
                <a:lnTo>
                  <a:pt x="60627" y="1908438"/>
                </a:lnTo>
                <a:lnTo>
                  <a:pt x="36777" y="1864499"/>
                </a:lnTo>
                <a:cubicBezTo>
                  <a:pt x="13095" y="1808508"/>
                  <a:pt x="0" y="1746950"/>
                  <a:pt x="0" y="1682332"/>
                </a:cubicBezTo>
                <a:cubicBezTo>
                  <a:pt x="0" y="1423863"/>
                  <a:pt x="209531" y="1214332"/>
                  <a:pt x="468000" y="1214332"/>
                </a:cubicBezTo>
                <a:cubicBezTo>
                  <a:pt x="532617" y="1214332"/>
                  <a:pt x="594176" y="1227428"/>
                  <a:pt x="650166" y="1251110"/>
                </a:cubicBezTo>
                <a:lnTo>
                  <a:pt x="701303" y="1278866"/>
                </a:lnTo>
                <a:lnTo>
                  <a:pt x="710558" y="1187060"/>
                </a:lnTo>
                <a:cubicBezTo>
                  <a:pt x="754197" y="973800"/>
                  <a:pt x="942889" y="813378"/>
                  <a:pt x="1169050" y="813378"/>
                </a:cubicBezTo>
                <a:cubicBezTo>
                  <a:pt x="1265976" y="813378"/>
                  <a:pt x="1356019" y="842844"/>
                  <a:pt x="1430713" y="893305"/>
                </a:cubicBezTo>
                <a:lnTo>
                  <a:pt x="1451957" y="910834"/>
                </a:lnTo>
                <a:lnTo>
                  <a:pt x="1457307" y="857764"/>
                </a:lnTo>
                <a:cubicBezTo>
                  <a:pt x="1500947" y="644504"/>
                  <a:pt x="1689640" y="484082"/>
                  <a:pt x="1915801" y="484082"/>
                </a:cubicBezTo>
                <a:cubicBezTo>
                  <a:pt x="2012726" y="484082"/>
                  <a:pt x="2102770" y="513547"/>
                  <a:pt x="2177463" y="564009"/>
                </a:cubicBezTo>
                <a:lnTo>
                  <a:pt x="2235481" y="611878"/>
                </a:lnTo>
                <a:lnTo>
                  <a:pt x="2235808" y="608632"/>
                </a:lnTo>
                <a:cubicBezTo>
                  <a:pt x="2279447" y="395372"/>
                  <a:pt x="2468139" y="234950"/>
                  <a:pt x="2694300" y="234950"/>
                </a:cubicBezTo>
                <a:cubicBezTo>
                  <a:pt x="2815457" y="234950"/>
                  <a:pt x="2925862" y="280990"/>
                  <a:pt x="3008972" y="356528"/>
                </a:cubicBezTo>
                <a:lnTo>
                  <a:pt x="3050343" y="404301"/>
                </a:lnTo>
                <a:lnTo>
                  <a:pt x="3063233" y="362775"/>
                </a:lnTo>
                <a:cubicBezTo>
                  <a:pt x="3134280" y="194802"/>
                  <a:pt x="3300604" y="76941"/>
                  <a:pt x="3494456" y="76941"/>
                </a:cubicBezTo>
                <a:cubicBezTo>
                  <a:pt x="3623690" y="76941"/>
                  <a:pt x="3740690" y="129324"/>
                  <a:pt x="3825381" y="214015"/>
                </a:cubicBezTo>
                <a:lnTo>
                  <a:pt x="3872335" y="270923"/>
                </a:lnTo>
                <a:lnTo>
                  <a:pt x="3878057" y="270509"/>
                </a:lnTo>
                <a:lnTo>
                  <a:pt x="3912888" y="206337"/>
                </a:lnTo>
                <a:cubicBezTo>
                  <a:pt x="3996991" y="81848"/>
                  <a:pt x="4139417" y="0"/>
                  <a:pt x="4300960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xy" algn="tl"/>
          </a:blip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Forma libre: forma 24">
            <a:extLst>
              <a:ext uri="{FF2B5EF4-FFF2-40B4-BE49-F238E27FC236}">
                <a16:creationId xmlns:a16="http://schemas.microsoft.com/office/drawing/2014/main" id="{0F7E27B7-4C03-FC9A-A142-3CE7C56E59D3}"/>
              </a:ext>
            </a:extLst>
          </p:cNvPr>
          <p:cNvSpPr/>
          <p:nvPr/>
        </p:nvSpPr>
        <p:spPr>
          <a:xfrm rot="19841187">
            <a:off x="699829" y="4519852"/>
            <a:ext cx="375777" cy="518283"/>
          </a:xfrm>
          <a:custGeom>
            <a:avLst/>
            <a:gdLst>
              <a:gd name="connsiteX0" fmla="*/ 55033 w 444500"/>
              <a:gd name="connsiteY0" fmla="*/ 0 h 579966"/>
              <a:gd name="connsiteX1" fmla="*/ 0 w 444500"/>
              <a:gd name="connsiteY1" fmla="*/ 29633 h 579966"/>
              <a:gd name="connsiteX2" fmla="*/ 393700 w 444500"/>
              <a:gd name="connsiteY2" fmla="*/ 579966 h 579966"/>
              <a:gd name="connsiteX3" fmla="*/ 444500 w 444500"/>
              <a:gd name="connsiteY3" fmla="*/ 537633 h 579966"/>
              <a:gd name="connsiteX4" fmla="*/ 55033 w 444500"/>
              <a:gd name="connsiteY4" fmla="*/ 0 h 57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579966">
                <a:moveTo>
                  <a:pt x="55033" y="0"/>
                </a:moveTo>
                <a:lnTo>
                  <a:pt x="0" y="29633"/>
                </a:lnTo>
                <a:lnTo>
                  <a:pt x="393700" y="579966"/>
                </a:lnTo>
                <a:lnTo>
                  <a:pt x="444500" y="537633"/>
                </a:lnTo>
                <a:lnTo>
                  <a:pt x="55033" y="0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kern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0" name="ETIQUETA TITA"/>
          <p:cNvGrpSpPr/>
          <p:nvPr/>
        </p:nvGrpSpPr>
        <p:grpSpPr>
          <a:xfrm rot="20047627">
            <a:off x="2363365" y="1436026"/>
            <a:ext cx="1620000" cy="1620000"/>
            <a:chOff x="1023257" y="718457"/>
            <a:chExt cx="1620000" cy="1620000"/>
          </a:xfrm>
          <a:noFill/>
        </p:grpSpPr>
        <p:sp>
          <p:nvSpPr>
            <p:cNvPr id="31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2" name="A"/>
            <p:cNvSpPr txBox="1"/>
            <p:nvPr/>
          </p:nvSpPr>
          <p:spPr>
            <a:xfrm>
              <a:off x="1023257" y="871366"/>
              <a:ext cx="1619999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sp>
        <p:nvSpPr>
          <p:cNvPr id="24" name="FONDO 3">
            <a:extLst>
              <a:ext uri="{FF2B5EF4-FFF2-40B4-BE49-F238E27FC236}">
                <a16:creationId xmlns:a16="http://schemas.microsoft.com/office/drawing/2014/main" id="{43B28822-220E-DE44-09E0-E1CC3BA708BA}"/>
              </a:ext>
            </a:extLst>
          </p:cNvPr>
          <p:cNvSpPr/>
          <p:nvPr/>
        </p:nvSpPr>
        <p:spPr>
          <a:xfrm rot="9247627">
            <a:off x="-64652" y="3741216"/>
            <a:ext cx="7920000" cy="3042000"/>
          </a:xfrm>
          <a:custGeom>
            <a:avLst/>
            <a:gdLst>
              <a:gd name="connsiteX0" fmla="*/ 0 w 9486900"/>
              <a:gd name="connsiteY0" fmla="*/ 12700 h 1212850"/>
              <a:gd name="connsiteX1" fmla="*/ 984250 w 9486900"/>
              <a:gd name="connsiteY1" fmla="*/ 1212850 h 1212850"/>
              <a:gd name="connsiteX2" fmla="*/ 8509000 w 9486900"/>
              <a:gd name="connsiteY2" fmla="*/ 1212850 h 1212850"/>
              <a:gd name="connsiteX3" fmla="*/ 8801100 w 9486900"/>
              <a:gd name="connsiteY3" fmla="*/ 850900 h 1212850"/>
              <a:gd name="connsiteX4" fmla="*/ 8890000 w 9486900"/>
              <a:gd name="connsiteY4" fmla="*/ 1073150 h 1212850"/>
              <a:gd name="connsiteX5" fmla="*/ 9410700 w 9486900"/>
              <a:gd name="connsiteY5" fmla="*/ 425450 h 1212850"/>
              <a:gd name="connsiteX6" fmla="*/ 9194800 w 9486900"/>
              <a:gd name="connsiteY6" fmla="*/ 368300 h 1212850"/>
              <a:gd name="connsiteX7" fmla="*/ 9486900 w 9486900"/>
              <a:gd name="connsiteY7" fmla="*/ 0 h 1212850"/>
              <a:gd name="connsiteX8" fmla="*/ 0 w 9486900"/>
              <a:gd name="connsiteY8" fmla="*/ 12700 h 1212850"/>
              <a:gd name="connsiteX0" fmla="*/ 0 w 9486900"/>
              <a:gd name="connsiteY0" fmla="*/ 921462 h 2121612"/>
              <a:gd name="connsiteX1" fmla="*/ 984250 w 9486900"/>
              <a:gd name="connsiteY1" fmla="*/ 2121612 h 2121612"/>
              <a:gd name="connsiteX2" fmla="*/ 8509000 w 9486900"/>
              <a:gd name="connsiteY2" fmla="*/ 2121612 h 2121612"/>
              <a:gd name="connsiteX3" fmla="*/ 8801100 w 9486900"/>
              <a:gd name="connsiteY3" fmla="*/ 1759662 h 2121612"/>
              <a:gd name="connsiteX4" fmla="*/ 8890000 w 9486900"/>
              <a:gd name="connsiteY4" fmla="*/ 1981912 h 2121612"/>
              <a:gd name="connsiteX5" fmla="*/ 9410700 w 9486900"/>
              <a:gd name="connsiteY5" fmla="*/ 1334212 h 2121612"/>
              <a:gd name="connsiteX6" fmla="*/ 9194800 w 9486900"/>
              <a:gd name="connsiteY6" fmla="*/ 1277062 h 2121612"/>
              <a:gd name="connsiteX7" fmla="*/ 9486900 w 9486900"/>
              <a:gd name="connsiteY7" fmla="*/ 908762 h 2121612"/>
              <a:gd name="connsiteX8" fmla="*/ 0 w 9486900"/>
              <a:gd name="connsiteY8" fmla="*/ 921462 h 2121612"/>
              <a:gd name="connsiteX0" fmla="*/ 0 w 9486900"/>
              <a:gd name="connsiteY0" fmla="*/ 1474147 h 2674297"/>
              <a:gd name="connsiteX1" fmla="*/ 984250 w 9486900"/>
              <a:gd name="connsiteY1" fmla="*/ 2674297 h 2674297"/>
              <a:gd name="connsiteX2" fmla="*/ 8509000 w 9486900"/>
              <a:gd name="connsiteY2" fmla="*/ 2674297 h 2674297"/>
              <a:gd name="connsiteX3" fmla="*/ 8801100 w 9486900"/>
              <a:gd name="connsiteY3" fmla="*/ 2312347 h 2674297"/>
              <a:gd name="connsiteX4" fmla="*/ 8890000 w 9486900"/>
              <a:gd name="connsiteY4" fmla="*/ 2534597 h 2674297"/>
              <a:gd name="connsiteX5" fmla="*/ 9410700 w 9486900"/>
              <a:gd name="connsiteY5" fmla="*/ 1886897 h 2674297"/>
              <a:gd name="connsiteX6" fmla="*/ 9194800 w 9486900"/>
              <a:gd name="connsiteY6" fmla="*/ 1829747 h 2674297"/>
              <a:gd name="connsiteX7" fmla="*/ 9486900 w 9486900"/>
              <a:gd name="connsiteY7" fmla="*/ 1461447 h 2674297"/>
              <a:gd name="connsiteX8" fmla="*/ 0 w 9486900"/>
              <a:gd name="connsiteY8" fmla="*/ 1474147 h 2674297"/>
              <a:gd name="connsiteX0" fmla="*/ 0 w 9486900"/>
              <a:gd name="connsiteY0" fmla="*/ 1481475 h 2681625"/>
              <a:gd name="connsiteX1" fmla="*/ 984250 w 9486900"/>
              <a:gd name="connsiteY1" fmla="*/ 2681625 h 2681625"/>
              <a:gd name="connsiteX2" fmla="*/ 8509000 w 9486900"/>
              <a:gd name="connsiteY2" fmla="*/ 2681625 h 2681625"/>
              <a:gd name="connsiteX3" fmla="*/ 8801100 w 9486900"/>
              <a:gd name="connsiteY3" fmla="*/ 2319675 h 2681625"/>
              <a:gd name="connsiteX4" fmla="*/ 8890000 w 9486900"/>
              <a:gd name="connsiteY4" fmla="*/ 2541925 h 2681625"/>
              <a:gd name="connsiteX5" fmla="*/ 9410700 w 9486900"/>
              <a:gd name="connsiteY5" fmla="*/ 1894225 h 2681625"/>
              <a:gd name="connsiteX6" fmla="*/ 9194800 w 9486900"/>
              <a:gd name="connsiteY6" fmla="*/ 1837075 h 2681625"/>
              <a:gd name="connsiteX7" fmla="*/ 9486900 w 9486900"/>
              <a:gd name="connsiteY7" fmla="*/ 1468775 h 2681625"/>
              <a:gd name="connsiteX8" fmla="*/ 0 w 9486900"/>
              <a:gd name="connsiteY8" fmla="*/ 1481475 h 2681625"/>
              <a:gd name="connsiteX0" fmla="*/ 0 w 9486900"/>
              <a:gd name="connsiteY0" fmla="*/ 1585202 h 2785352"/>
              <a:gd name="connsiteX1" fmla="*/ 984250 w 9486900"/>
              <a:gd name="connsiteY1" fmla="*/ 2785352 h 2785352"/>
              <a:gd name="connsiteX2" fmla="*/ 8509000 w 9486900"/>
              <a:gd name="connsiteY2" fmla="*/ 2785352 h 2785352"/>
              <a:gd name="connsiteX3" fmla="*/ 8801100 w 9486900"/>
              <a:gd name="connsiteY3" fmla="*/ 2423402 h 2785352"/>
              <a:gd name="connsiteX4" fmla="*/ 8890000 w 9486900"/>
              <a:gd name="connsiteY4" fmla="*/ 2645652 h 2785352"/>
              <a:gd name="connsiteX5" fmla="*/ 9410700 w 9486900"/>
              <a:gd name="connsiteY5" fmla="*/ 1997952 h 2785352"/>
              <a:gd name="connsiteX6" fmla="*/ 9194800 w 9486900"/>
              <a:gd name="connsiteY6" fmla="*/ 1940802 h 2785352"/>
              <a:gd name="connsiteX7" fmla="*/ 9486900 w 9486900"/>
              <a:gd name="connsiteY7" fmla="*/ 1572502 h 2785352"/>
              <a:gd name="connsiteX8" fmla="*/ 0 w 9486900"/>
              <a:gd name="connsiteY8" fmla="*/ 1585202 h 2785352"/>
              <a:gd name="connsiteX0" fmla="*/ 0 w 9486900"/>
              <a:gd name="connsiteY0" fmla="*/ 1684390 h 2884540"/>
              <a:gd name="connsiteX1" fmla="*/ 984250 w 9486900"/>
              <a:gd name="connsiteY1" fmla="*/ 2884540 h 2884540"/>
              <a:gd name="connsiteX2" fmla="*/ 8509000 w 9486900"/>
              <a:gd name="connsiteY2" fmla="*/ 2884540 h 2884540"/>
              <a:gd name="connsiteX3" fmla="*/ 8801100 w 9486900"/>
              <a:gd name="connsiteY3" fmla="*/ 2522590 h 2884540"/>
              <a:gd name="connsiteX4" fmla="*/ 8890000 w 9486900"/>
              <a:gd name="connsiteY4" fmla="*/ 2744840 h 2884540"/>
              <a:gd name="connsiteX5" fmla="*/ 9410700 w 9486900"/>
              <a:gd name="connsiteY5" fmla="*/ 2097140 h 2884540"/>
              <a:gd name="connsiteX6" fmla="*/ 9194800 w 9486900"/>
              <a:gd name="connsiteY6" fmla="*/ 2039990 h 2884540"/>
              <a:gd name="connsiteX7" fmla="*/ 9486900 w 9486900"/>
              <a:gd name="connsiteY7" fmla="*/ 1671690 h 2884540"/>
              <a:gd name="connsiteX8" fmla="*/ 0 w 9486900"/>
              <a:gd name="connsiteY8" fmla="*/ 1684390 h 2884540"/>
              <a:gd name="connsiteX0" fmla="*/ 0 w 9486900"/>
              <a:gd name="connsiteY0" fmla="*/ 1693711 h 2893861"/>
              <a:gd name="connsiteX1" fmla="*/ 984250 w 9486900"/>
              <a:gd name="connsiteY1" fmla="*/ 2893861 h 2893861"/>
              <a:gd name="connsiteX2" fmla="*/ 8509000 w 9486900"/>
              <a:gd name="connsiteY2" fmla="*/ 2893861 h 2893861"/>
              <a:gd name="connsiteX3" fmla="*/ 8801100 w 9486900"/>
              <a:gd name="connsiteY3" fmla="*/ 2531911 h 2893861"/>
              <a:gd name="connsiteX4" fmla="*/ 8890000 w 9486900"/>
              <a:gd name="connsiteY4" fmla="*/ 2754161 h 2893861"/>
              <a:gd name="connsiteX5" fmla="*/ 9410700 w 9486900"/>
              <a:gd name="connsiteY5" fmla="*/ 2106461 h 2893861"/>
              <a:gd name="connsiteX6" fmla="*/ 9194800 w 9486900"/>
              <a:gd name="connsiteY6" fmla="*/ 2049311 h 2893861"/>
              <a:gd name="connsiteX7" fmla="*/ 9486900 w 9486900"/>
              <a:gd name="connsiteY7" fmla="*/ 1681011 h 2893861"/>
              <a:gd name="connsiteX8" fmla="*/ 0 w 9486900"/>
              <a:gd name="connsiteY8" fmla="*/ 1693711 h 2893861"/>
              <a:gd name="connsiteX0" fmla="*/ 0 w 9508067"/>
              <a:gd name="connsiteY0" fmla="*/ 1691659 h 2891809"/>
              <a:gd name="connsiteX1" fmla="*/ 984250 w 9508067"/>
              <a:gd name="connsiteY1" fmla="*/ 2891809 h 2891809"/>
              <a:gd name="connsiteX2" fmla="*/ 8509000 w 9508067"/>
              <a:gd name="connsiteY2" fmla="*/ 2891809 h 2891809"/>
              <a:gd name="connsiteX3" fmla="*/ 8801100 w 9508067"/>
              <a:gd name="connsiteY3" fmla="*/ 2529859 h 2891809"/>
              <a:gd name="connsiteX4" fmla="*/ 8890000 w 9508067"/>
              <a:gd name="connsiteY4" fmla="*/ 2752109 h 2891809"/>
              <a:gd name="connsiteX5" fmla="*/ 9410700 w 9508067"/>
              <a:gd name="connsiteY5" fmla="*/ 2104409 h 2891809"/>
              <a:gd name="connsiteX6" fmla="*/ 9194800 w 9508067"/>
              <a:gd name="connsiteY6" fmla="*/ 2047259 h 2891809"/>
              <a:gd name="connsiteX7" fmla="*/ 9508067 w 9508067"/>
              <a:gd name="connsiteY7" fmla="*/ 1683192 h 2891809"/>
              <a:gd name="connsiteX8" fmla="*/ 0 w 9508067"/>
              <a:gd name="connsiteY8" fmla="*/ 1691659 h 2891809"/>
              <a:gd name="connsiteX0" fmla="*/ 0 w 9508067"/>
              <a:gd name="connsiteY0" fmla="*/ 1691659 h 2891809"/>
              <a:gd name="connsiteX1" fmla="*/ 984250 w 9508067"/>
              <a:gd name="connsiteY1" fmla="*/ 2891809 h 2891809"/>
              <a:gd name="connsiteX2" fmla="*/ 8509000 w 9508067"/>
              <a:gd name="connsiteY2" fmla="*/ 2891809 h 2891809"/>
              <a:gd name="connsiteX3" fmla="*/ 8801100 w 9508067"/>
              <a:gd name="connsiteY3" fmla="*/ 2529859 h 2891809"/>
              <a:gd name="connsiteX4" fmla="*/ 8890000 w 9508067"/>
              <a:gd name="connsiteY4" fmla="*/ 2752109 h 2891809"/>
              <a:gd name="connsiteX5" fmla="*/ 9410700 w 9508067"/>
              <a:gd name="connsiteY5" fmla="*/ 2104409 h 2891809"/>
              <a:gd name="connsiteX6" fmla="*/ 9194800 w 9508067"/>
              <a:gd name="connsiteY6" fmla="*/ 2047259 h 2891809"/>
              <a:gd name="connsiteX7" fmla="*/ 9508067 w 9508067"/>
              <a:gd name="connsiteY7" fmla="*/ 1683192 h 2891809"/>
              <a:gd name="connsiteX8" fmla="*/ 0 w 9508067"/>
              <a:gd name="connsiteY8" fmla="*/ 1691659 h 2891809"/>
              <a:gd name="connsiteX0" fmla="*/ 0 w 9508067"/>
              <a:gd name="connsiteY0" fmla="*/ 1687560 h 2896177"/>
              <a:gd name="connsiteX1" fmla="*/ 984250 w 9508067"/>
              <a:gd name="connsiteY1" fmla="*/ 2896177 h 2896177"/>
              <a:gd name="connsiteX2" fmla="*/ 8509000 w 9508067"/>
              <a:gd name="connsiteY2" fmla="*/ 2896177 h 2896177"/>
              <a:gd name="connsiteX3" fmla="*/ 8801100 w 9508067"/>
              <a:gd name="connsiteY3" fmla="*/ 2534227 h 2896177"/>
              <a:gd name="connsiteX4" fmla="*/ 8890000 w 9508067"/>
              <a:gd name="connsiteY4" fmla="*/ 2756477 h 2896177"/>
              <a:gd name="connsiteX5" fmla="*/ 9410700 w 9508067"/>
              <a:gd name="connsiteY5" fmla="*/ 2108777 h 2896177"/>
              <a:gd name="connsiteX6" fmla="*/ 9194800 w 9508067"/>
              <a:gd name="connsiteY6" fmla="*/ 2051627 h 2896177"/>
              <a:gd name="connsiteX7" fmla="*/ 9508067 w 9508067"/>
              <a:gd name="connsiteY7" fmla="*/ 1687560 h 2896177"/>
              <a:gd name="connsiteX8" fmla="*/ 0 w 9508067"/>
              <a:gd name="connsiteY8" fmla="*/ 1687560 h 2896177"/>
              <a:gd name="connsiteX0" fmla="*/ 0 w 9508067"/>
              <a:gd name="connsiteY0" fmla="*/ 1706045 h 2914662"/>
              <a:gd name="connsiteX1" fmla="*/ 984250 w 9508067"/>
              <a:gd name="connsiteY1" fmla="*/ 2914662 h 2914662"/>
              <a:gd name="connsiteX2" fmla="*/ 8509000 w 9508067"/>
              <a:gd name="connsiteY2" fmla="*/ 2914662 h 2914662"/>
              <a:gd name="connsiteX3" fmla="*/ 8801100 w 9508067"/>
              <a:gd name="connsiteY3" fmla="*/ 2552712 h 2914662"/>
              <a:gd name="connsiteX4" fmla="*/ 8890000 w 9508067"/>
              <a:gd name="connsiteY4" fmla="*/ 2774962 h 2914662"/>
              <a:gd name="connsiteX5" fmla="*/ 9410700 w 9508067"/>
              <a:gd name="connsiteY5" fmla="*/ 2127262 h 2914662"/>
              <a:gd name="connsiteX6" fmla="*/ 9194800 w 9508067"/>
              <a:gd name="connsiteY6" fmla="*/ 2070112 h 2914662"/>
              <a:gd name="connsiteX7" fmla="*/ 9508067 w 9508067"/>
              <a:gd name="connsiteY7" fmla="*/ 1706045 h 2914662"/>
              <a:gd name="connsiteX8" fmla="*/ 0 w 9508067"/>
              <a:gd name="connsiteY8" fmla="*/ 1706045 h 2914662"/>
              <a:gd name="connsiteX0" fmla="*/ 0 w 9508067"/>
              <a:gd name="connsiteY0" fmla="*/ 1713070 h 2921687"/>
              <a:gd name="connsiteX1" fmla="*/ 984250 w 9508067"/>
              <a:gd name="connsiteY1" fmla="*/ 2921687 h 2921687"/>
              <a:gd name="connsiteX2" fmla="*/ 8509000 w 9508067"/>
              <a:gd name="connsiteY2" fmla="*/ 2921687 h 2921687"/>
              <a:gd name="connsiteX3" fmla="*/ 8801100 w 9508067"/>
              <a:gd name="connsiteY3" fmla="*/ 2559737 h 2921687"/>
              <a:gd name="connsiteX4" fmla="*/ 8890000 w 9508067"/>
              <a:gd name="connsiteY4" fmla="*/ 2781987 h 2921687"/>
              <a:gd name="connsiteX5" fmla="*/ 9410700 w 9508067"/>
              <a:gd name="connsiteY5" fmla="*/ 2134287 h 2921687"/>
              <a:gd name="connsiteX6" fmla="*/ 9194800 w 9508067"/>
              <a:gd name="connsiteY6" fmla="*/ 2077137 h 2921687"/>
              <a:gd name="connsiteX7" fmla="*/ 9508067 w 9508067"/>
              <a:gd name="connsiteY7" fmla="*/ 1713070 h 2921687"/>
              <a:gd name="connsiteX8" fmla="*/ 0 w 9508067"/>
              <a:gd name="connsiteY8" fmla="*/ 1713070 h 2921687"/>
              <a:gd name="connsiteX0" fmla="*/ 0 w 9508067"/>
              <a:gd name="connsiteY0" fmla="*/ 1713070 h 2921687"/>
              <a:gd name="connsiteX1" fmla="*/ 984250 w 9508067"/>
              <a:gd name="connsiteY1" fmla="*/ 2921687 h 2921687"/>
              <a:gd name="connsiteX2" fmla="*/ 8509000 w 9508067"/>
              <a:gd name="connsiteY2" fmla="*/ 2921687 h 2921687"/>
              <a:gd name="connsiteX3" fmla="*/ 8801100 w 9508067"/>
              <a:gd name="connsiteY3" fmla="*/ 2559737 h 2921687"/>
              <a:gd name="connsiteX4" fmla="*/ 8890000 w 9508067"/>
              <a:gd name="connsiteY4" fmla="*/ 2781987 h 2921687"/>
              <a:gd name="connsiteX5" fmla="*/ 9410700 w 9508067"/>
              <a:gd name="connsiteY5" fmla="*/ 2134287 h 2921687"/>
              <a:gd name="connsiteX6" fmla="*/ 9194800 w 9508067"/>
              <a:gd name="connsiteY6" fmla="*/ 2077137 h 2921687"/>
              <a:gd name="connsiteX7" fmla="*/ 9508067 w 9508067"/>
              <a:gd name="connsiteY7" fmla="*/ 1713070 h 2921687"/>
              <a:gd name="connsiteX8" fmla="*/ 0 w 9508067"/>
              <a:gd name="connsiteY8" fmla="*/ 1713070 h 2921687"/>
              <a:gd name="connsiteX0" fmla="*/ 0 w 9508067"/>
              <a:gd name="connsiteY0" fmla="*/ 1713070 h 2921687"/>
              <a:gd name="connsiteX1" fmla="*/ 984250 w 9508067"/>
              <a:gd name="connsiteY1" fmla="*/ 2921687 h 2921687"/>
              <a:gd name="connsiteX2" fmla="*/ 8509000 w 9508067"/>
              <a:gd name="connsiteY2" fmla="*/ 2921687 h 2921687"/>
              <a:gd name="connsiteX3" fmla="*/ 8801100 w 9508067"/>
              <a:gd name="connsiteY3" fmla="*/ 2559737 h 2921687"/>
              <a:gd name="connsiteX4" fmla="*/ 8890000 w 9508067"/>
              <a:gd name="connsiteY4" fmla="*/ 2781987 h 2921687"/>
              <a:gd name="connsiteX5" fmla="*/ 9410700 w 9508067"/>
              <a:gd name="connsiteY5" fmla="*/ 2134287 h 2921687"/>
              <a:gd name="connsiteX6" fmla="*/ 9194800 w 9508067"/>
              <a:gd name="connsiteY6" fmla="*/ 2077137 h 2921687"/>
              <a:gd name="connsiteX7" fmla="*/ 9508067 w 9508067"/>
              <a:gd name="connsiteY7" fmla="*/ 1713070 h 2921687"/>
              <a:gd name="connsiteX8" fmla="*/ 0 w 9508067"/>
              <a:gd name="connsiteY8" fmla="*/ 1713070 h 2921687"/>
              <a:gd name="connsiteX0" fmla="*/ 0 w 9508067"/>
              <a:gd name="connsiteY0" fmla="*/ 1713070 h 2921687"/>
              <a:gd name="connsiteX1" fmla="*/ 984250 w 9508067"/>
              <a:gd name="connsiteY1" fmla="*/ 2921687 h 2921687"/>
              <a:gd name="connsiteX2" fmla="*/ 8509000 w 9508067"/>
              <a:gd name="connsiteY2" fmla="*/ 2921687 h 2921687"/>
              <a:gd name="connsiteX3" fmla="*/ 8801100 w 9508067"/>
              <a:gd name="connsiteY3" fmla="*/ 2559737 h 2921687"/>
              <a:gd name="connsiteX4" fmla="*/ 8890000 w 9508067"/>
              <a:gd name="connsiteY4" fmla="*/ 2781987 h 2921687"/>
              <a:gd name="connsiteX5" fmla="*/ 9410700 w 9508067"/>
              <a:gd name="connsiteY5" fmla="*/ 2134287 h 2921687"/>
              <a:gd name="connsiteX6" fmla="*/ 9194800 w 9508067"/>
              <a:gd name="connsiteY6" fmla="*/ 2077137 h 2921687"/>
              <a:gd name="connsiteX7" fmla="*/ 9508067 w 9508067"/>
              <a:gd name="connsiteY7" fmla="*/ 1713070 h 2921687"/>
              <a:gd name="connsiteX8" fmla="*/ 0 w 9508067"/>
              <a:gd name="connsiteY8" fmla="*/ 1713070 h 2921687"/>
              <a:gd name="connsiteX0" fmla="*/ 0 w 9508067"/>
              <a:gd name="connsiteY0" fmla="*/ 1713070 h 2921687"/>
              <a:gd name="connsiteX1" fmla="*/ 984250 w 9508067"/>
              <a:gd name="connsiteY1" fmla="*/ 2921687 h 2921687"/>
              <a:gd name="connsiteX2" fmla="*/ 8509000 w 9508067"/>
              <a:gd name="connsiteY2" fmla="*/ 2921687 h 2921687"/>
              <a:gd name="connsiteX3" fmla="*/ 8801100 w 9508067"/>
              <a:gd name="connsiteY3" fmla="*/ 2559737 h 2921687"/>
              <a:gd name="connsiteX4" fmla="*/ 8890000 w 9508067"/>
              <a:gd name="connsiteY4" fmla="*/ 2781987 h 2921687"/>
              <a:gd name="connsiteX5" fmla="*/ 9410700 w 9508067"/>
              <a:gd name="connsiteY5" fmla="*/ 2134287 h 2921687"/>
              <a:gd name="connsiteX6" fmla="*/ 9194800 w 9508067"/>
              <a:gd name="connsiteY6" fmla="*/ 2077137 h 2921687"/>
              <a:gd name="connsiteX7" fmla="*/ 9508067 w 9508067"/>
              <a:gd name="connsiteY7" fmla="*/ 1713070 h 2921687"/>
              <a:gd name="connsiteX8" fmla="*/ 0 w 9508067"/>
              <a:gd name="connsiteY8" fmla="*/ 1713070 h 2921687"/>
              <a:gd name="connsiteX0" fmla="*/ 0 w 9508067"/>
              <a:gd name="connsiteY0" fmla="*/ 1713070 h 2921687"/>
              <a:gd name="connsiteX1" fmla="*/ 984250 w 9508067"/>
              <a:gd name="connsiteY1" fmla="*/ 2921687 h 2921687"/>
              <a:gd name="connsiteX2" fmla="*/ 8509000 w 9508067"/>
              <a:gd name="connsiteY2" fmla="*/ 2921687 h 2921687"/>
              <a:gd name="connsiteX3" fmla="*/ 8801100 w 9508067"/>
              <a:gd name="connsiteY3" fmla="*/ 2559737 h 2921687"/>
              <a:gd name="connsiteX4" fmla="*/ 8890000 w 9508067"/>
              <a:gd name="connsiteY4" fmla="*/ 2781987 h 2921687"/>
              <a:gd name="connsiteX5" fmla="*/ 9410700 w 9508067"/>
              <a:gd name="connsiteY5" fmla="*/ 2134287 h 2921687"/>
              <a:gd name="connsiteX6" fmla="*/ 9194800 w 9508067"/>
              <a:gd name="connsiteY6" fmla="*/ 2077137 h 2921687"/>
              <a:gd name="connsiteX7" fmla="*/ 9508067 w 9508067"/>
              <a:gd name="connsiteY7" fmla="*/ 1713070 h 2921687"/>
              <a:gd name="connsiteX8" fmla="*/ 0 w 9508067"/>
              <a:gd name="connsiteY8" fmla="*/ 1713070 h 2921687"/>
              <a:gd name="connsiteX0" fmla="*/ 0 w 9508067"/>
              <a:gd name="connsiteY0" fmla="*/ 1713070 h 2921687"/>
              <a:gd name="connsiteX1" fmla="*/ 984250 w 9508067"/>
              <a:gd name="connsiteY1" fmla="*/ 2921687 h 2921687"/>
              <a:gd name="connsiteX2" fmla="*/ 8509000 w 9508067"/>
              <a:gd name="connsiteY2" fmla="*/ 2921687 h 2921687"/>
              <a:gd name="connsiteX3" fmla="*/ 8801100 w 9508067"/>
              <a:gd name="connsiteY3" fmla="*/ 2559737 h 2921687"/>
              <a:gd name="connsiteX4" fmla="*/ 8890000 w 9508067"/>
              <a:gd name="connsiteY4" fmla="*/ 2781987 h 2921687"/>
              <a:gd name="connsiteX5" fmla="*/ 9410700 w 9508067"/>
              <a:gd name="connsiteY5" fmla="*/ 2134287 h 2921687"/>
              <a:gd name="connsiteX6" fmla="*/ 9194800 w 9508067"/>
              <a:gd name="connsiteY6" fmla="*/ 2077137 h 2921687"/>
              <a:gd name="connsiteX7" fmla="*/ 9508067 w 9508067"/>
              <a:gd name="connsiteY7" fmla="*/ 1713070 h 2921687"/>
              <a:gd name="connsiteX8" fmla="*/ 0 w 9508067"/>
              <a:gd name="connsiteY8" fmla="*/ 1713070 h 2921687"/>
              <a:gd name="connsiteX0" fmla="*/ 0 w 9508067"/>
              <a:gd name="connsiteY0" fmla="*/ 1713070 h 2921687"/>
              <a:gd name="connsiteX1" fmla="*/ 984250 w 9508067"/>
              <a:gd name="connsiteY1" fmla="*/ 2921687 h 2921687"/>
              <a:gd name="connsiteX2" fmla="*/ 8509000 w 9508067"/>
              <a:gd name="connsiteY2" fmla="*/ 2921687 h 2921687"/>
              <a:gd name="connsiteX3" fmla="*/ 8801100 w 9508067"/>
              <a:gd name="connsiteY3" fmla="*/ 2559737 h 2921687"/>
              <a:gd name="connsiteX4" fmla="*/ 8890000 w 9508067"/>
              <a:gd name="connsiteY4" fmla="*/ 2781987 h 2921687"/>
              <a:gd name="connsiteX5" fmla="*/ 9410700 w 9508067"/>
              <a:gd name="connsiteY5" fmla="*/ 2134287 h 2921687"/>
              <a:gd name="connsiteX6" fmla="*/ 9194800 w 9508067"/>
              <a:gd name="connsiteY6" fmla="*/ 2077137 h 2921687"/>
              <a:gd name="connsiteX7" fmla="*/ 9508067 w 9508067"/>
              <a:gd name="connsiteY7" fmla="*/ 1713070 h 2921687"/>
              <a:gd name="connsiteX8" fmla="*/ 0 w 9508067"/>
              <a:gd name="connsiteY8" fmla="*/ 1713070 h 2921687"/>
              <a:gd name="connsiteX0" fmla="*/ 0 w 9508067"/>
              <a:gd name="connsiteY0" fmla="*/ 1713070 h 2921687"/>
              <a:gd name="connsiteX1" fmla="*/ 984250 w 9508067"/>
              <a:gd name="connsiteY1" fmla="*/ 2921687 h 2921687"/>
              <a:gd name="connsiteX2" fmla="*/ 8509000 w 9508067"/>
              <a:gd name="connsiteY2" fmla="*/ 2921687 h 2921687"/>
              <a:gd name="connsiteX3" fmla="*/ 8801100 w 9508067"/>
              <a:gd name="connsiteY3" fmla="*/ 2559737 h 2921687"/>
              <a:gd name="connsiteX4" fmla="*/ 8890000 w 9508067"/>
              <a:gd name="connsiteY4" fmla="*/ 2781987 h 2921687"/>
              <a:gd name="connsiteX5" fmla="*/ 9410700 w 9508067"/>
              <a:gd name="connsiteY5" fmla="*/ 2134287 h 2921687"/>
              <a:gd name="connsiteX6" fmla="*/ 9194800 w 9508067"/>
              <a:gd name="connsiteY6" fmla="*/ 2077137 h 2921687"/>
              <a:gd name="connsiteX7" fmla="*/ 9508067 w 9508067"/>
              <a:gd name="connsiteY7" fmla="*/ 1713070 h 2921687"/>
              <a:gd name="connsiteX8" fmla="*/ 0 w 9508067"/>
              <a:gd name="connsiteY8" fmla="*/ 1713070 h 292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08067" h="2921687">
                <a:moveTo>
                  <a:pt x="0" y="1713070"/>
                </a:moveTo>
                <a:lnTo>
                  <a:pt x="984250" y="2921687"/>
                </a:lnTo>
                <a:cubicBezTo>
                  <a:pt x="3665756" y="958132"/>
                  <a:pt x="6231757" y="1343143"/>
                  <a:pt x="8509000" y="2921687"/>
                </a:cubicBezTo>
                <a:lnTo>
                  <a:pt x="8801100" y="2559737"/>
                </a:lnTo>
                <a:lnTo>
                  <a:pt x="8890000" y="2781987"/>
                </a:lnTo>
                <a:lnTo>
                  <a:pt x="9410700" y="2134287"/>
                </a:lnTo>
                <a:lnTo>
                  <a:pt x="9194800" y="2077137"/>
                </a:lnTo>
                <a:lnTo>
                  <a:pt x="9508067" y="1713070"/>
                </a:lnTo>
                <a:cubicBezTo>
                  <a:pt x="6623451" y="-454598"/>
                  <a:pt x="3103546" y="-684557"/>
                  <a:pt x="0" y="1713070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xy" algn="tl"/>
          </a:blip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Forma libre: forma 7">
            <a:extLst>
              <a:ext uri="{FF2B5EF4-FFF2-40B4-BE49-F238E27FC236}">
                <a16:creationId xmlns:a16="http://schemas.microsoft.com/office/drawing/2014/main" id="{AF62E498-B93A-4A49-E614-B1B6B3FAD0A3}"/>
              </a:ext>
            </a:extLst>
          </p:cNvPr>
          <p:cNvSpPr/>
          <p:nvPr/>
        </p:nvSpPr>
        <p:spPr>
          <a:xfrm rot="9060895">
            <a:off x="6383371" y="2928641"/>
            <a:ext cx="370258" cy="603849"/>
          </a:xfrm>
          <a:custGeom>
            <a:avLst/>
            <a:gdLst>
              <a:gd name="connsiteX0" fmla="*/ 55033 w 444500"/>
              <a:gd name="connsiteY0" fmla="*/ 0 h 579966"/>
              <a:gd name="connsiteX1" fmla="*/ 0 w 444500"/>
              <a:gd name="connsiteY1" fmla="*/ 29633 h 579966"/>
              <a:gd name="connsiteX2" fmla="*/ 393700 w 444500"/>
              <a:gd name="connsiteY2" fmla="*/ 579966 h 579966"/>
              <a:gd name="connsiteX3" fmla="*/ 444500 w 444500"/>
              <a:gd name="connsiteY3" fmla="*/ 537633 h 579966"/>
              <a:gd name="connsiteX4" fmla="*/ 55033 w 444500"/>
              <a:gd name="connsiteY4" fmla="*/ 0 h 57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579966">
                <a:moveTo>
                  <a:pt x="55033" y="0"/>
                </a:moveTo>
                <a:lnTo>
                  <a:pt x="0" y="29633"/>
                </a:lnTo>
                <a:lnTo>
                  <a:pt x="393700" y="579966"/>
                </a:lnTo>
                <a:lnTo>
                  <a:pt x="444500" y="537633"/>
                </a:lnTo>
                <a:lnTo>
                  <a:pt x="55033" y="0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kern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3" name="ETIQUETA TITA"/>
          <p:cNvGrpSpPr/>
          <p:nvPr/>
        </p:nvGrpSpPr>
        <p:grpSpPr>
          <a:xfrm rot="9247627">
            <a:off x="3494205" y="5000707"/>
            <a:ext cx="1620000" cy="1620000"/>
            <a:chOff x="1023257" y="718457"/>
            <a:chExt cx="1620000" cy="1620000"/>
          </a:xfrm>
          <a:noFill/>
        </p:grpSpPr>
        <p:sp>
          <p:nvSpPr>
            <p:cNvPr id="34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5" name="A"/>
            <p:cNvSpPr txBox="1"/>
            <p:nvPr/>
          </p:nvSpPr>
          <p:spPr>
            <a:xfrm>
              <a:off x="1023257" y="871366"/>
              <a:ext cx="1619999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sp>
        <p:nvSpPr>
          <p:cNvPr id="55" name="Forma libre: forma 24">
            <a:extLst>
              <a:ext uri="{FF2B5EF4-FFF2-40B4-BE49-F238E27FC236}">
                <a16:creationId xmlns:a16="http://schemas.microsoft.com/office/drawing/2014/main" id="{970205C4-6BAD-A1DC-DA0C-482941FDE3EB}"/>
              </a:ext>
            </a:extLst>
          </p:cNvPr>
          <p:cNvSpPr/>
          <p:nvPr/>
        </p:nvSpPr>
        <p:spPr>
          <a:xfrm rot="9259622">
            <a:off x="6561470" y="5834357"/>
            <a:ext cx="375777" cy="518283"/>
          </a:xfrm>
          <a:custGeom>
            <a:avLst/>
            <a:gdLst>
              <a:gd name="connsiteX0" fmla="*/ 55033 w 444500"/>
              <a:gd name="connsiteY0" fmla="*/ 0 h 579966"/>
              <a:gd name="connsiteX1" fmla="*/ 0 w 444500"/>
              <a:gd name="connsiteY1" fmla="*/ 29633 h 579966"/>
              <a:gd name="connsiteX2" fmla="*/ 393700 w 444500"/>
              <a:gd name="connsiteY2" fmla="*/ 579966 h 579966"/>
              <a:gd name="connsiteX3" fmla="*/ 444500 w 444500"/>
              <a:gd name="connsiteY3" fmla="*/ 537633 h 579966"/>
              <a:gd name="connsiteX4" fmla="*/ 55033 w 444500"/>
              <a:gd name="connsiteY4" fmla="*/ 0 h 57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579966">
                <a:moveTo>
                  <a:pt x="55033" y="0"/>
                </a:moveTo>
                <a:lnTo>
                  <a:pt x="0" y="29633"/>
                </a:lnTo>
                <a:lnTo>
                  <a:pt x="393700" y="579966"/>
                </a:lnTo>
                <a:lnTo>
                  <a:pt x="444500" y="537633"/>
                </a:lnTo>
                <a:lnTo>
                  <a:pt x="55033" y="0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FONDO 4">
            <a:extLst>
              <a:ext uri="{FF2B5EF4-FFF2-40B4-BE49-F238E27FC236}">
                <a16:creationId xmlns:a16="http://schemas.microsoft.com/office/drawing/2014/main" id="{6C6EEE04-E1B1-B0A9-4155-7280B818E067}"/>
              </a:ext>
            </a:extLst>
          </p:cNvPr>
          <p:cNvSpPr/>
          <p:nvPr/>
        </p:nvSpPr>
        <p:spPr>
          <a:xfrm rot="9247627">
            <a:off x="-49183" y="6825018"/>
            <a:ext cx="7920000" cy="2957146"/>
          </a:xfrm>
          <a:custGeom>
            <a:avLst/>
            <a:gdLst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70283 w 9368419"/>
              <a:gd name="connsiteY39" fmla="*/ 2407391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61817 w 9368419"/>
              <a:gd name="connsiteY39" fmla="*/ 2396808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9701 w 9368419"/>
              <a:gd name="connsiteY39" fmla="*/ 2390458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331641 w 9368419"/>
              <a:gd name="connsiteY30" fmla="*/ 2057295 h 3309091"/>
              <a:gd name="connsiteX31" fmla="*/ 9162082 w 9368419"/>
              <a:gd name="connsiteY31" fmla="*/ 2263201 h 3309091"/>
              <a:gd name="connsiteX32" fmla="*/ 9135900 w 9368419"/>
              <a:gd name="connsiteY32" fmla="*/ 2277412 h 3309091"/>
              <a:gd name="connsiteX33" fmla="*/ 8998381 w 9368419"/>
              <a:gd name="connsiteY33" fmla="*/ 2445491 h 3309091"/>
              <a:gd name="connsiteX34" fmla="*/ 9214281 w 9368419"/>
              <a:gd name="connsiteY34" fmla="*/ 2508991 h 3309091"/>
              <a:gd name="connsiteX35" fmla="*/ 8693581 w 9368419"/>
              <a:gd name="connsiteY35" fmla="*/ 3150341 h 3309091"/>
              <a:gd name="connsiteX36" fmla="*/ 8604681 w 9368419"/>
              <a:gd name="connsiteY36" fmla="*/ 2934441 h 3309091"/>
              <a:gd name="connsiteX37" fmla="*/ 8306231 w 9368419"/>
              <a:gd name="connsiteY37" fmla="*/ 3309091 h 3309091"/>
              <a:gd name="connsiteX38" fmla="*/ 794183 w 9368419"/>
              <a:gd name="connsiteY38" fmla="*/ 3290041 h 3309091"/>
              <a:gd name="connsiteX39" fmla="*/ 55468 w 9368419"/>
              <a:gd name="connsiteY39" fmla="*/ 2392575 h 3309091"/>
              <a:gd name="connsiteX40" fmla="*/ 57583 w 9368419"/>
              <a:gd name="connsiteY40" fmla="*/ 1912091 h 3309091"/>
              <a:gd name="connsiteX41" fmla="*/ 60627 w 9368419"/>
              <a:gd name="connsiteY41" fmla="*/ 1908438 h 3309091"/>
              <a:gd name="connsiteX42" fmla="*/ 36777 w 9368419"/>
              <a:gd name="connsiteY42" fmla="*/ 1864499 h 3309091"/>
              <a:gd name="connsiteX43" fmla="*/ 0 w 9368419"/>
              <a:gd name="connsiteY43" fmla="*/ 1682332 h 3309091"/>
              <a:gd name="connsiteX44" fmla="*/ 468000 w 9368419"/>
              <a:gd name="connsiteY44" fmla="*/ 1214332 h 3309091"/>
              <a:gd name="connsiteX45" fmla="*/ 650166 w 9368419"/>
              <a:gd name="connsiteY45" fmla="*/ 1251110 h 3309091"/>
              <a:gd name="connsiteX46" fmla="*/ 701303 w 9368419"/>
              <a:gd name="connsiteY46" fmla="*/ 1278866 h 3309091"/>
              <a:gd name="connsiteX47" fmla="*/ 710558 w 9368419"/>
              <a:gd name="connsiteY47" fmla="*/ 1187060 h 3309091"/>
              <a:gd name="connsiteX48" fmla="*/ 1169050 w 9368419"/>
              <a:gd name="connsiteY48" fmla="*/ 813378 h 3309091"/>
              <a:gd name="connsiteX49" fmla="*/ 1430713 w 9368419"/>
              <a:gd name="connsiteY49" fmla="*/ 893305 h 3309091"/>
              <a:gd name="connsiteX50" fmla="*/ 1451957 w 9368419"/>
              <a:gd name="connsiteY50" fmla="*/ 910834 h 3309091"/>
              <a:gd name="connsiteX51" fmla="*/ 1457307 w 9368419"/>
              <a:gd name="connsiteY51" fmla="*/ 857764 h 3309091"/>
              <a:gd name="connsiteX52" fmla="*/ 1915801 w 9368419"/>
              <a:gd name="connsiteY52" fmla="*/ 484082 h 3309091"/>
              <a:gd name="connsiteX53" fmla="*/ 2177463 w 9368419"/>
              <a:gd name="connsiteY53" fmla="*/ 564009 h 3309091"/>
              <a:gd name="connsiteX54" fmla="*/ 2235481 w 9368419"/>
              <a:gd name="connsiteY54" fmla="*/ 611878 h 3309091"/>
              <a:gd name="connsiteX55" fmla="*/ 2235808 w 9368419"/>
              <a:gd name="connsiteY55" fmla="*/ 608632 h 3309091"/>
              <a:gd name="connsiteX56" fmla="*/ 2694300 w 9368419"/>
              <a:gd name="connsiteY56" fmla="*/ 234950 h 3309091"/>
              <a:gd name="connsiteX57" fmla="*/ 3008972 w 9368419"/>
              <a:gd name="connsiteY57" fmla="*/ 356528 h 3309091"/>
              <a:gd name="connsiteX58" fmla="*/ 3050343 w 9368419"/>
              <a:gd name="connsiteY58" fmla="*/ 404301 h 3309091"/>
              <a:gd name="connsiteX59" fmla="*/ 3063233 w 9368419"/>
              <a:gd name="connsiteY59" fmla="*/ 362775 h 3309091"/>
              <a:gd name="connsiteX60" fmla="*/ 3494456 w 9368419"/>
              <a:gd name="connsiteY60" fmla="*/ 76941 h 3309091"/>
              <a:gd name="connsiteX61" fmla="*/ 3825381 w 9368419"/>
              <a:gd name="connsiteY61" fmla="*/ 214015 h 3309091"/>
              <a:gd name="connsiteX62" fmla="*/ 3872335 w 9368419"/>
              <a:gd name="connsiteY62" fmla="*/ 270923 h 3309091"/>
              <a:gd name="connsiteX63" fmla="*/ 3878057 w 9368419"/>
              <a:gd name="connsiteY63" fmla="*/ 270509 h 3309091"/>
              <a:gd name="connsiteX64" fmla="*/ 3912888 w 9368419"/>
              <a:gd name="connsiteY64" fmla="*/ 206337 h 3309091"/>
              <a:gd name="connsiteX65" fmla="*/ 4300960 w 9368419"/>
              <a:gd name="connsiteY65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341206 w 9368419"/>
              <a:gd name="connsiteY29" fmla="*/ 2026483 h 3309091"/>
              <a:gd name="connsiteX30" fmla="*/ 9162082 w 9368419"/>
              <a:gd name="connsiteY30" fmla="*/ 2263201 h 3309091"/>
              <a:gd name="connsiteX31" fmla="*/ 9135900 w 9368419"/>
              <a:gd name="connsiteY31" fmla="*/ 2277412 h 3309091"/>
              <a:gd name="connsiteX32" fmla="*/ 8998381 w 9368419"/>
              <a:gd name="connsiteY32" fmla="*/ 2445491 h 3309091"/>
              <a:gd name="connsiteX33" fmla="*/ 9214281 w 9368419"/>
              <a:gd name="connsiteY33" fmla="*/ 2508991 h 3309091"/>
              <a:gd name="connsiteX34" fmla="*/ 8693581 w 9368419"/>
              <a:gd name="connsiteY34" fmla="*/ 3150341 h 3309091"/>
              <a:gd name="connsiteX35" fmla="*/ 8604681 w 9368419"/>
              <a:gd name="connsiteY35" fmla="*/ 2934441 h 3309091"/>
              <a:gd name="connsiteX36" fmla="*/ 8306231 w 9368419"/>
              <a:gd name="connsiteY36" fmla="*/ 3309091 h 3309091"/>
              <a:gd name="connsiteX37" fmla="*/ 794183 w 9368419"/>
              <a:gd name="connsiteY37" fmla="*/ 3290041 h 3309091"/>
              <a:gd name="connsiteX38" fmla="*/ 55468 w 9368419"/>
              <a:gd name="connsiteY38" fmla="*/ 2392575 h 3309091"/>
              <a:gd name="connsiteX39" fmla="*/ 57583 w 9368419"/>
              <a:gd name="connsiteY39" fmla="*/ 1912091 h 3309091"/>
              <a:gd name="connsiteX40" fmla="*/ 60627 w 9368419"/>
              <a:gd name="connsiteY40" fmla="*/ 1908438 h 3309091"/>
              <a:gd name="connsiteX41" fmla="*/ 36777 w 9368419"/>
              <a:gd name="connsiteY41" fmla="*/ 1864499 h 3309091"/>
              <a:gd name="connsiteX42" fmla="*/ 0 w 9368419"/>
              <a:gd name="connsiteY42" fmla="*/ 1682332 h 3309091"/>
              <a:gd name="connsiteX43" fmla="*/ 468000 w 9368419"/>
              <a:gd name="connsiteY43" fmla="*/ 1214332 h 3309091"/>
              <a:gd name="connsiteX44" fmla="*/ 650166 w 9368419"/>
              <a:gd name="connsiteY44" fmla="*/ 1251110 h 3309091"/>
              <a:gd name="connsiteX45" fmla="*/ 701303 w 9368419"/>
              <a:gd name="connsiteY45" fmla="*/ 1278866 h 3309091"/>
              <a:gd name="connsiteX46" fmla="*/ 710558 w 9368419"/>
              <a:gd name="connsiteY46" fmla="*/ 1187060 h 3309091"/>
              <a:gd name="connsiteX47" fmla="*/ 1169050 w 9368419"/>
              <a:gd name="connsiteY47" fmla="*/ 813378 h 3309091"/>
              <a:gd name="connsiteX48" fmla="*/ 1430713 w 9368419"/>
              <a:gd name="connsiteY48" fmla="*/ 893305 h 3309091"/>
              <a:gd name="connsiteX49" fmla="*/ 1451957 w 9368419"/>
              <a:gd name="connsiteY49" fmla="*/ 910834 h 3309091"/>
              <a:gd name="connsiteX50" fmla="*/ 1457307 w 9368419"/>
              <a:gd name="connsiteY50" fmla="*/ 857764 h 3309091"/>
              <a:gd name="connsiteX51" fmla="*/ 1915801 w 9368419"/>
              <a:gd name="connsiteY51" fmla="*/ 484082 h 3309091"/>
              <a:gd name="connsiteX52" fmla="*/ 2177463 w 9368419"/>
              <a:gd name="connsiteY52" fmla="*/ 564009 h 3309091"/>
              <a:gd name="connsiteX53" fmla="*/ 2235481 w 9368419"/>
              <a:gd name="connsiteY53" fmla="*/ 611878 h 3309091"/>
              <a:gd name="connsiteX54" fmla="*/ 2235808 w 9368419"/>
              <a:gd name="connsiteY54" fmla="*/ 608632 h 3309091"/>
              <a:gd name="connsiteX55" fmla="*/ 2694300 w 9368419"/>
              <a:gd name="connsiteY55" fmla="*/ 234950 h 3309091"/>
              <a:gd name="connsiteX56" fmla="*/ 3008972 w 9368419"/>
              <a:gd name="connsiteY56" fmla="*/ 356528 h 3309091"/>
              <a:gd name="connsiteX57" fmla="*/ 3050343 w 9368419"/>
              <a:gd name="connsiteY57" fmla="*/ 404301 h 3309091"/>
              <a:gd name="connsiteX58" fmla="*/ 3063233 w 9368419"/>
              <a:gd name="connsiteY58" fmla="*/ 362775 h 3309091"/>
              <a:gd name="connsiteX59" fmla="*/ 3494456 w 9368419"/>
              <a:gd name="connsiteY59" fmla="*/ 76941 h 3309091"/>
              <a:gd name="connsiteX60" fmla="*/ 3825381 w 9368419"/>
              <a:gd name="connsiteY60" fmla="*/ 214015 h 3309091"/>
              <a:gd name="connsiteX61" fmla="*/ 3872335 w 9368419"/>
              <a:gd name="connsiteY61" fmla="*/ 270923 h 3309091"/>
              <a:gd name="connsiteX62" fmla="*/ 3878057 w 9368419"/>
              <a:gd name="connsiteY62" fmla="*/ 270509 h 3309091"/>
              <a:gd name="connsiteX63" fmla="*/ 3912888 w 9368419"/>
              <a:gd name="connsiteY63" fmla="*/ 206337 h 3309091"/>
              <a:gd name="connsiteX64" fmla="*/ 4300960 w 9368419"/>
              <a:gd name="connsiteY64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162082 w 9368419"/>
              <a:gd name="connsiteY29" fmla="*/ 2263201 h 3309091"/>
              <a:gd name="connsiteX30" fmla="*/ 9135900 w 9368419"/>
              <a:gd name="connsiteY30" fmla="*/ 2277412 h 3309091"/>
              <a:gd name="connsiteX31" fmla="*/ 8998381 w 9368419"/>
              <a:gd name="connsiteY31" fmla="*/ 2445491 h 3309091"/>
              <a:gd name="connsiteX32" fmla="*/ 9214281 w 9368419"/>
              <a:gd name="connsiteY32" fmla="*/ 2508991 h 3309091"/>
              <a:gd name="connsiteX33" fmla="*/ 8693581 w 9368419"/>
              <a:gd name="connsiteY33" fmla="*/ 3150341 h 3309091"/>
              <a:gd name="connsiteX34" fmla="*/ 8604681 w 9368419"/>
              <a:gd name="connsiteY34" fmla="*/ 2934441 h 3309091"/>
              <a:gd name="connsiteX35" fmla="*/ 8306231 w 9368419"/>
              <a:gd name="connsiteY35" fmla="*/ 3309091 h 3309091"/>
              <a:gd name="connsiteX36" fmla="*/ 794183 w 9368419"/>
              <a:gd name="connsiteY36" fmla="*/ 3290041 h 3309091"/>
              <a:gd name="connsiteX37" fmla="*/ 55468 w 9368419"/>
              <a:gd name="connsiteY37" fmla="*/ 2392575 h 3309091"/>
              <a:gd name="connsiteX38" fmla="*/ 57583 w 9368419"/>
              <a:gd name="connsiteY38" fmla="*/ 1912091 h 3309091"/>
              <a:gd name="connsiteX39" fmla="*/ 60627 w 9368419"/>
              <a:gd name="connsiteY39" fmla="*/ 1908438 h 3309091"/>
              <a:gd name="connsiteX40" fmla="*/ 36777 w 9368419"/>
              <a:gd name="connsiteY40" fmla="*/ 1864499 h 3309091"/>
              <a:gd name="connsiteX41" fmla="*/ 0 w 9368419"/>
              <a:gd name="connsiteY41" fmla="*/ 1682332 h 3309091"/>
              <a:gd name="connsiteX42" fmla="*/ 468000 w 9368419"/>
              <a:gd name="connsiteY42" fmla="*/ 1214332 h 3309091"/>
              <a:gd name="connsiteX43" fmla="*/ 650166 w 9368419"/>
              <a:gd name="connsiteY43" fmla="*/ 1251110 h 3309091"/>
              <a:gd name="connsiteX44" fmla="*/ 701303 w 9368419"/>
              <a:gd name="connsiteY44" fmla="*/ 1278866 h 3309091"/>
              <a:gd name="connsiteX45" fmla="*/ 710558 w 9368419"/>
              <a:gd name="connsiteY45" fmla="*/ 1187060 h 3309091"/>
              <a:gd name="connsiteX46" fmla="*/ 1169050 w 9368419"/>
              <a:gd name="connsiteY46" fmla="*/ 813378 h 3309091"/>
              <a:gd name="connsiteX47" fmla="*/ 1430713 w 9368419"/>
              <a:gd name="connsiteY47" fmla="*/ 893305 h 3309091"/>
              <a:gd name="connsiteX48" fmla="*/ 1451957 w 9368419"/>
              <a:gd name="connsiteY48" fmla="*/ 910834 h 3309091"/>
              <a:gd name="connsiteX49" fmla="*/ 1457307 w 9368419"/>
              <a:gd name="connsiteY49" fmla="*/ 857764 h 3309091"/>
              <a:gd name="connsiteX50" fmla="*/ 1915801 w 9368419"/>
              <a:gd name="connsiteY50" fmla="*/ 484082 h 3309091"/>
              <a:gd name="connsiteX51" fmla="*/ 2177463 w 9368419"/>
              <a:gd name="connsiteY51" fmla="*/ 564009 h 3309091"/>
              <a:gd name="connsiteX52" fmla="*/ 2235481 w 9368419"/>
              <a:gd name="connsiteY52" fmla="*/ 611878 h 3309091"/>
              <a:gd name="connsiteX53" fmla="*/ 2235808 w 9368419"/>
              <a:gd name="connsiteY53" fmla="*/ 608632 h 3309091"/>
              <a:gd name="connsiteX54" fmla="*/ 2694300 w 9368419"/>
              <a:gd name="connsiteY54" fmla="*/ 234950 h 3309091"/>
              <a:gd name="connsiteX55" fmla="*/ 3008972 w 9368419"/>
              <a:gd name="connsiteY55" fmla="*/ 356528 h 3309091"/>
              <a:gd name="connsiteX56" fmla="*/ 3050343 w 9368419"/>
              <a:gd name="connsiteY56" fmla="*/ 404301 h 3309091"/>
              <a:gd name="connsiteX57" fmla="*/ 3063233 w 9368419"/>
              <a:gd name="connsiteY57" fmla="*/ 362775 h 3309091"/>
              <a:gd name="connsiteX58" fmla="*/ 3494456 w 9368419"/>
              <a:gd name="connsiteY58" fmla="*/ 76941 h 3309091"/>
              <a:gd name="connsiteX59" fmla="*/ 3825381 w 9368419"/>
              <a:gd name="connsiteY59" fmla="*/ 214015 h 3309091"/>
              <a:gd name="connsiteX60" fmla="*/ 3872335 w 9368419"/>
              <a:gd name="connsiteY60" fmla="*/ 270923 h 3309091"/>
              <a:gd name="connsiteX61" fmla="*/ 3878057 w 9368419"/>
              <a:gd name="connsiteY61" fmla="*/ 270509 h 3309091"/>
              <a:gd name="connsiteX62" fmla="*/ 3912888 w 9368419"/>
              <a:gd name="connsiteY62" fmla="*/ 206337 h 3309091"/>
              <a:gd name="connsiteX63" fmla="*/ 4300960 w 9368419"/>
              <a:gd name="connsiteY63" fmla="*/ 0 h 3309091"/>
              <a:gd name="connsiteX0" fmla="*/ 4300960 w 9368419"/>
              <a:gd name="connsiteY0" fmla="*/ 0 h 3309091"/>
              <a:gd name="connsiteX1" fmla="*/ 4662092 w 9368419"/>
              <a:gd name="connsiteY1" fmla="*/ 170309 h 3309091"/>
              <a:gd name="connsiteX2" fmla="*/ 4713477 w 9368419"/>
              <a:gd name="connsiteY2" fmla="*/ 255003 h 3309091"/>
              <a:gd name="connsiteX3" fmla="*/ 4727716 w 9368419"/>
              <a:gd name="connsiteY3" fmla="*/ 228769 h 3309091"/>
              <a:gd name="connsiteX4" fmla="*/ 5115789 w 9368419"/>
              <a:gd name="connsiteY4" fmla="*/ 22432 h 3309091"/>
              <a:gd name="connsiteX5" fmla="*/ 5516035 w 9368419"/>
              <a:gd name="connsiteY5" fmla="*/ 247757 h 3309091"/>
              <a:gd name="connsiteX6" fmla="*/ 5548744 w 9368419"/>
              <a:gd name="connsiteY6" fmla="*/ 331070 h 3309091"/>
              <a:gd name="connsiteX7" fmla="*/ 5598781 w 9368419"/>
              <a:gd name="connsiteY7" fmla="*/ 270424 h 3309091"/>
              <a:gd name="connsiteX8" fmla="*/ 5929707 w 9368419"/>
              <a:gd name="connsiteY8" fmla="*/ 133350 h 3309091"/>
              <a:gd name="connsiteX9" fmla="*/ 6329953 w 9368419"/>
              <a:gd name="connsiteY9" fmla="*/ 358675 h 3309091"/>
              <a:gd name="connsiteX10" fmla="*/ 6373191 w 9368419"/>
              <a:gd name="connsiteY10" fmla="*/ 468804 h 3309091"/>
              <a:gd name="connsiteX11" fmla="*/ 6377647 w 9368419"/>
              <a:gd name="connsiteY11" fmla="*/ 463402 h 3309091"/>
              <a:gd name="connsiteX12" fmla="*/ 6708573 w 9368419"/>
              <a:gd name="connsiteY12" fmla="*/ 326328 h 3309091"/>
              <a:gd name="connsiteX13" fmla="*/ 7167065 w 9368419"/>
              <a:gd name="connsiteY13" fmla="*/ 700010 h 3309091"/>
              <a:gd name="connsiteX14" fmla="*/ 7169890 w 9368419"/>
              <a:gd name="connsiteY14" fmla="*/ 728037 h 3309091"/>
              <a:gd name="connsiteX15" fmla="*/ 7226564 w 9368419"/>
              <a:gd name="connsiteY15" fmla="*/ 681277 h 3309091"/>
              <a:gd name="connsiteX16" fmla="*/ 7488227 w 9368419"/>
              <a:gd name="connsiteY16" fmla="*/ 601350 h 3309091"/>
              <a:gd name="connsiteX17" fmla="*/ 7946719 w 9368419"/>
              <a:gd name="connsiteY17" fmla="*/ 975032 h 3309091"/>
              <a:gd name="connsiteX18" fmla="*/ 7954036 w 9368419"/>
              <a:gd name="connsiteY18" fmla="*/ 1047612 h 3309091"/>
              <a:gd name="connsiteX19" fmla="*/ 7954264 w 9368419"/>
              <a:gd name="connsiteY19" fmla="*/ 1047423 h 3309091"/>
              <a:gd name="connsiteX20" fmla="*/ 8215927 w 9368419"/>
              <a:gd name="connsiteY20" fmla="*/ 967496 h 3309091"/>
              <a:gd name="connsiteX21" fmla="*/ 8683927 w 9368419"/>
              <a:gd name="connsiteY21" fmla="*/ 1435496 h 3309091"/>
              <a:gd name="connsiteX22" fmla="*/ 8681043 w 9368419"/>
              <a:gd name="connsiteY22" fmla="*/ 1464103 h 3309091"/>
              <a:gd name="connsiteX23" fmla="*/ 8718252 w 9368419"/>
              <a:gd name="connsiteY23" fmla="*/ 1443906 h 3309091"/>
              <a:gd name="connsiteX24" fmla="*/ 8900419 w 9368419"/>
              <a:gd name="connsiteY24" fmla="*/ 1407128 h 3309091"/>
              <a:gd name="connsiteX25" fmla="*/ 9368419 w 9368419"/>
              <a:gd name="connsiteY25" fmla="*/ 1875128 h 3309091"/>
              <a:gd name="connsiteX26" fmla="*/ 9358911 w 9368419"/>
              <a:gd name="connsiteY26" fmla="*/ 1969446 h 3309091"/>
              <a:gd name="connsiteX27" fmla="*/ 9341243 w 9368419"/>
              <a:gd name="connsiteY27" fmla="*/ 2026364 h 3309091"/>
              <a:gd name="connsiteX28" fmla="*/ 9341281 w 9368419"/>
              <a:gd name="connsiteY28" fmla="*/ 2026391 h 3309091"/>
              <a:gd name="connsiteX29" fmla="*/ 9135900 w 9368419"/>
              <a:gd name="connsiteY29" fmla="*/ 2277412 h 3309091"/>
              <a:gd name="connsiteX30" fmla="*/ 8998381 w 9368419"/>
              <a:gd name="connsiteY30" fmla="*/ 2445491 h 3309091"/>
              <a:gd name="connsiteX31" fmla="*/ 9214281 w 9368419"/>
              <a:gd name="connsiteY31" fmla="*/ 2508991 h 3309091"/>
              <a:gd name="connsiteX32" fmla="*/ 8693581 w 9368419"/>
              <a:gd name="connsiteY32" fmla="*/ 3150341 h 3309091"/>
              <a:gd name="connsiteX33" fmla="*/ 8604681 w 9368419"/>
              <a:gd name="connsiteY33" fmla="*/ 2934441 h 3309091"/>
              <a:gd name="connsiteX34" fmla="*/ 8306231 w 9368419"/>
              <a:gd name="connsiteY34" fmla="*/ 3309091 h 3309091"/>
              <a:gd name="connsiteX35" fmla="*/ 794183 w 9368419"/>
              <a:gd name="connsiteY35" fmla="*/ 3290041 h 3309091"/>
              <a:gd name="connsiteX36" fmla="*/ 55468 w 9368419"/>
              <a:gd name="connsiteY36" fmla="*/ 2392575 h 3309091"/>
              <a:gd name="connsiteX37" fmla="*/ 57583 w 9368419"/>
              <a:gd name="connsiteY37" fmla="*/ 1912091 h 3309091"/>
              <a:gd name="connsiteX38" fmla="*/ 60627 w 9368419"/>
              <a:gd name="connsiteY38" fmla="*/ 1908438 h 3309091"/>
              <a:gd name="connsiteX39" fmla="*/ 36777 w 9368419"/>
              <a:gd name="connsiteY39" fmla="*/ 1864499 h 3309091"/>
              <a:gd name="connsiteX40" fmla="*/ 0 w 9368419"/>
              <a:gd name="connsiteY40" fmla="*/ 1682332 h 3309091"/>
              <a:gd name="connsiteX41" fmla="*/ 468000 w 9368419"/>
              <a:gd name="connsiteY41" fmla="*/ 1214332 h 3309091"/>
              <a:gd name="connsiteX42" fmla="*/ 650166 w 9368419"/>
              <a:gd name="connsiteY42" fmla="*/ 1251110 h 3309091"/>
              <a:gd name="connsiteX43" fmla="*/ 701303 w 9368419"/>
              <a:gd name="connsiteY43" fmla="*/ 1278866 h 3309091"/>
              <a:gd name="connsiteX44" fmla="*/ 710558 w 9368419"/>
              <a:gd name="connsiteY44" fmla="*/ 1187060 h 3309091"/>
              <a:gd name="connsiteX45" fmla="*/ 1169050 w 9368419"/>
              <a:gd name="connsiteY45" fmla="*/ 813378 h 3309091"/>
              <a:gd name="connsiteX46" fmla="*/ 1430713 w 9368419"/>
              <a:gd name="connsiteY46" fmla="*/ 893305 h 3309091"/>
              <a:gd name="connsiteX47" fmla="*/ 1451957 w 9368419"/>
              <a:gd name="connsiteY47" fmla="*/ 910834 h 3309091"/>
              <a:gd name="connsiteX48" fmla="*/ 1457307 w 9368419"/>
              <a:gd name="connsiteY48" fmla="*/ 857764 h 3309091"/>
              <a:gd name="connsiteX49" fmla="*/ 1915801 w 9368419"/>
              <a:gd name="connsiteY49" fmla="*/ 484082 h 3309091"/>
              <a:gd name="connsiteX50" fmla="*/ 2177463 w 9368419"/>
              <a:gd name="connsiteY50" fmla="*/ 564009 h 3309091"/>
              <a:gd name="connsiteX51" fmla="*/ 2235481 w 9368419"/>
              <a:gd name="connsiteY51" fmla="*/ 611878 h 3309091"/>
              <a:gd name="connsiteX52" fmla="*/ 2235808 w 9368419"/>
              <a:gd name="connsiteY52" fmla="*/ 608632 h 3309091"/>
              <a:gd name="connsiteX53" fmla="*/ 2694300 w 9368419"/>
              <a:gd name="connsiteY53" fmla="*/ 234950 h 3309091"/>
              <a:gd name="connsiteX54" fmla="*/ 3008972 w 9368419"/>
              <a:gd name="connsiteY54" fmla="*/ 356528 h 3309091"/>
              <a:gd name="connsiteX55" fmla="*/ 3050343 w 9368419"/>
              <a:gd name="connsiteY55" fmla="*/ 404301 h 3309091"/>
              <a:gd name="connsiteX56" fmla="*/ 3063233 w 9368419"/>
              <a:gd name="connsiteY56" fmla="*/ 362775 h 3309091"/>
              <a:gd name="connsiteX57" fmla="*/ 3494456 w 9368419"/>
              <a:gd name="connsiteY57" fmla="*/ 76941 h 3309091"/>
              <a:gd name="connsiteX58" fmla="*/ 3825381 w 9368419"/>
              <a:gd name="connsiteY58" fmla="*/ 214015 h 3309091"/>
              <a:gd name="connsiteX59" fmla="*/ 3872335 w 9368419"/>
              <a:gd name="connsiteY59" fmla="*/ 270923 h 3309091"/>
              <a:gd name="connsiteX60" fmla="*/ 3878057 w 9368419"/>
              <a:gd name="connsiteY60" fmla="*/ 270509 h 3309091"/>
              <a:gd name="connsiteX61" fmla="*/ 3912888 w 9368419"/>
              <a:gd name="connsiteY61" fmla="*/ 206337 h 3309091"/>
              <a:gd name="connsiteX62" fmla="*/ 4300960 w 9368419"/>
              <a:gd name="connsiteY62" fmla="*/ 0 h 330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9368419" h="3309091">
                <a:moveTo>
                  <a:pt x="4300960" y="0"/>
                </a:moveTo>
                <a:cubicBezTo>
                  <a:pt x="4446349" y="0"/>
                  <a:pt x="4576254" y="66297"/>
                  <a:pt x="4662092" y="170309"/>
                </a:cubicBezTo>
                <a:lnTo>
                  <a:pt x="4713477" y="255003"/>
                </a:lnTo>
                <a:lnTo>
                  <a:pt x="4727716" y="228769"/>
                </a:lnTo>
                <a:cubicBezTo>
                  <a:pt x="4811819" y="104280"/>
                  <a:pt x="4954246" y="22432"/>
                  <a:pt x="5115789" y="22432"/>
                </a:cubicBezTo>
                <a:cubicBezTo>
                  <a:pt x="5285410" y="22432"/>
                  <a:pt x="5433954" y="112669"/>
                  <a:pt x="5516035" y="247757"/>
                </a:cubicBezTo>
                <a:lnTo>
                  <a:pt x="5548744" y="331070"/>
                </a:lnTo>
                <a:lnTo>
                  <a:pt x="5598781" y="270424"/>
                </a:lnTo>
                <a:cubicBezTo>
                  <a:pt x="5683473" y="185733"/>
                  <a:pt x="5800473" y="133350"/>
                  <a:pt x="5929707" y="133350"/>
                </a:cubicBezTo>
                <a:cubicBezTo>
                  <a:pt x="6099328" y="133350"/>
                  <a:pt x="6247872" y="223587"/>
                  <a:pt x="6329953" y="358675"/>
                </a:cubicBezTo>
                <a:lnTo>
                  <a:pt x="6373191" y="468804"/>
                </a:lnTo>
                <a:lnTo>
                  <a:pt x="6377647" y="463402"/>
                </a:lnTo>
                <a:cubicBezTo>
                  <a:pt x="6462339" y="378711"/>
                  <a:pt x="6579339" y="326328"/>
                  <a:pt x="6708573" y="326328"/>
                </a:cubicBezTo>
                <a:cubicBezTo>
                  <a:pt x="6934734" y="326328"/>
                  <a:pt x="7123426" y="486750"/>
                  <a:pt x="7167065" y="700010"/>
                </a:cubicBezTo>
                <a:lnTo>
                  <a:pt x="7169890" y="728037"/>
                </a:lnTo>
                <a:lnTo>
                  <a:pt x="7226564" y="681277"/>
                </a:lnTo>
                <a:cubicBezTo>
                  <a:pt x="7301257" y="630815"/>
                  <a:pt x="7391301" y="601350"/>
                  <a:pt x="7488227" y="601350"/>
                </a:cubicBezTo>
                <a:cubicBezTo>
                  <a:pt x="7714388" y="601350"/>
                  <a:pt x="7903080" y="761772"/>
                  <a:pt x="7946719" y="975032"/>
                </a:cubicBezTo>
                <a:lnTo>
                  <a:pt x="7954036" y="1047612"/>
                </a:lnTo>
                <a:lnTo>
                  <a:pt x="7954264" y="1047423"/>
                </a:lnTo>
                <a:cubicBezTo>
                  <a:pt x="8028957" y="996962"/>
                  <a:pt x="8119001" y="967496"/>
                  <a:pt x="8215927" y="967496"/>
                </a:cubicBezTo>
                <a:cubicBezTo>
                  <a:pt x="8474396" y="967496"/>
                  <a:pt x="8683927" y="1177027"/>
                  <a:pt x="8683927" y="1435496"/>
                </a:cubicBezTo>
                <a:lnTo>
                  <a:pt x="8681043" y="1464103"/>
                </a:lnTo>
                <a:lnTo>
                  <a:pt x="8718252" y="1443906"/>
                </a:lnTo>
                <a:cubicBezTo>
                  <a:pt x="8774243" y="1420224"/>
                  <a:pt x="8835802" y="1407128"/>
                  <a:pt x="8900419" y="1407128"/>
                </a:cubicBezTo>
                <a:cubicBezTo>
                  <a:pt x="9158888" y="1407128"/>
                  <a:pt x="9368419" y="1616659"/>
                  <a:pt x="9368419" y="1875128"/>
                </a:cubicBezTo>
                <a:cubicBezTo>
                  <a:pt x="9368419" y="1907437"/>
                  <a:pt x="9365145" y="1938981"/>
                  <a:pt x="9358911" y="1969446"/>
                </a:cubicBezTo>
                <a:lnTo>
                  <a:pt x="9341243" y="2026364"/>
                </a:lnTo>
                <a:cubicBezTo>
                  <a:pt x="9341256" y="2026373"/>
                  <a:pt x="9341268" y="2026382"/>
                  <a:pt x="9341281" y="2026391"/>
                </a:cubicBezTo>
                <a:lnTo>
                  <a:pt x="9135900" y="2277412"/>
                </a:lnTo>
                <a:lnTo>
                  <a:pt x="8998381" y="2445491"/>
                </a:lnTo>
                <a:lnTo>
                  <a:pt x="9214281" y="2508991"/>
                </a:lnTo>
                <a:lnTo>
                  <a:pt x="8693581" y="3150341"/>
                </a:lnTo>
                <a:lnTo>
                  <a:pt x="8604681" y="2934441"/>
                </a:lnTo>
                <a:lnTo>
                  <a:pt x="8306231" y="3309091"/>
                </a:lnTo>
                <a:cubicBezTo>
                  <a:pt x="6149349" y="1685609"/>
                  <a:pt x="3357466" y="1408324"/>
                  <a:pt x="794183" y="3290041"/>
                </a:cubicBezTo>
                <a:lnTo>
                  <a:pt x="55468" y="2392575"/>
                </a:lnTo>
                <a:cubicBezTo>
                  <a:pt x="54057" y="2231003"/>
                  <a:pt x="58994" y="2073663"/>
                  <a:pt x="57583" y="1912091"/>
                </a:cubicBezTo>
                <a:lnTo>
                  <a:pt x="60627" y="1908438"/>
                </a:lnTo>
                <a:lnTo>
                  <a:pt x="36777" y="1864499"/>
                </a:lnTo>
                <a:cubicBezTo>
                  <a:pt x="13095" y="1808508"/>
                  <a:pt x="0" y="1746950"/>
                  <a:pt x="0" y="1682332"/>
                </a:cubicBezTo>
                <a:cubicBezTo>
                  <a:pt x="0" y="1423863"/>
                  <a:pt x="209531" y="1214332"/>
                  <a:pt x="468000" y="1214332"/>
                </a:cubicBezTo>
                <a:cubicBezTo>
                  <a:pt x="532617" y="1214332"/>
                  <a:pt x="594176" y="1227428"/>
                  <a:pt x="650166" y="1251110"/>
                </a:cubicBezTo>
                <a:lnTo>
                  <a:pt x="701303" y="1278866"/>
                </a:lnTo>
                <a:lnTo>
                  <a:pt x="710558" y="1187060"/>
                </a:lnTo>
                <a:cubicBezTo>
                  <a:pt x="754197" y="973800"/>
                  <a:pt x="942889" y="813378"/>
                  <a:pt x="1169050" y="813378"/>
                </a:cubicBezTo>
                <a:cubicBezTo>
                  <a:pt x="1265976" y="813378"/>
                  <a:pt x="1356019" y="842844"/>
                  <a:pt x="1430713" y="893305"/>
                </a:cubicBezTo>
                <a:lnTo>
                  <a:pt x="1451957" y="910834"/>
                </a:lnTo>
                <a:lnTo>
                  <a:pt x="1457307" y="857764"/>
                </a:lnTo>
                <a:cubicBezTo>
                  <a:pt x="1500947" y="644504"/>
                  <a:pt x="1689640" y="484082"/>
                  <a:pt x="1915801" y="484082"/>
                </a:cubicBezTo>
                <a:cubicBezTo>
                  <a:pt x="2012726" y="484082"/>
                  <a:pt x="2102770" y="513547"/>
                  <a:pt x="2177463" y="564009"/>
                </a:cubicBezTo>
                <a:lnTo>
                  <a:pt x="2235481" y="611878"/>
                </a:lnTo>
                <a:lnTo>
                  <a:pt x="2235808" y="608632"/>
                </a:lnTo>
                <a:cubicBezTo>
                  <a:pt x="2279447" y="395372"/>
                  <a:pt x="2468139" y="234950"/>
                  <a:pt x="2694300" y="234950"/>
                </a:cubicBezTo>
                <a:cubicBezTo>
                  <a:pt x="2815457" y="234950"/>
                  <a:pt x="2925862" y="280990"/>
                  <a:pt x="3008972" y="356528"/>
                </a:cubicBezTo>
                <a:lnTo>
                  <a:pt x="3050343" y="404301"/>
                </a:lnTo>
                <a:lnTo>
                  <a:pt x="3063233" y="362775"/>
                </a:lnTo>
                <a:cubicBezTo>
                  <a:pt x="3134280" y="194802"/>
                  <a:pt x="3300604" y="76941"/>
                  <a:pt x="3494456" y="76941"/>
                </a:cubicBezTo>
                <a:cubicBezTo>
                  <a:pt x="3623690" y="76941"/>
                  <a:pt x="3740690" y="129324"/>
                  <a:pt x="3825381" y="214015"/>
                </a:cubicBezTo>
                <a:lnTo>
                  <a:pt x="3872335" y="270923"/>
                </a:lnTo>
                <a:lnTo>
                  <a:pt x="3878057" y="270509"/>
                </a:lnTo>
                <a:lnTo>
                  <a:pt x="3912888" y="206337"/>
                </a:lnTo>
                <a:cubicBezTo>
                  <a:pt x="3996991" y="81848"/>
                  <a:pt x="4139417" y="0"/>
                  <a:pt x="4300960" y="0"/>
                </a:cubicBezTo>
                <a:close/>
              </a:path>
            </a:pathLst>
          </a:custGeom>
          <a:blipFill dpi="0" rotWithShape="1">
            <a:blip r:embed="rId4"/>
            <a:srcRect/>
            <a:tile tx="0" ty="0" sx="100000" sy="100000" flip="xy" algn="tl"/>
          </a:blip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s-AR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Forma libre: forma 24">
            <a:extLst>
              <a:ext uri="{FF2B5EF4-FFF2-40B4-BE49-F238E27FC236}">
                <a16:creationId xmlns:a16="http://schemas.microsoft.com/office/drawing/2014/main" id="{868C1BFA-E1FE-8194-B0A9-C1C828C7666B}"/>
              </a:ext>
            </a:extLst>
          </p:cNvPr>
          <p:cNvSpPr/>
          <p:nvPr/>
        </p:nvSpPr>
        <p:spPr>
          <a:xfrm rot="9041187">
            <a:off x="6499542" y="5880726"/>
            <a:ext cx="375777" cy="518283"/>
          </a:xfrm>
          <a:custGeom>
            <a:avLst/>
            <a:gdLst>
              <a:gd name="connsiteX0" fmla="*/ 55033 w 444500"/>
              <a:gd name="connsiteY0" fmla="*/ 0 h 579966"/>
              <a:gd name="connsiteX1" fmla="*/ 0 w 444500"/>
              <a:gd name="connsiteY1" fmla="*/ 29633 h 579966"/>
              <a:gd name="connsiteX2" fmla="*/ 393700 w 444500"/>
              <a:gd name="connsiteY2" fmla="*/ 579966 h 579966"/>
              <a:gd name="connsiteX3" fmla="*/ 444500 w 444500"/>
              <a:gd name="connsiteY3" fmla="*/ 537633 h 579966"/>
              <a:gd name="connsiteX4" fmla="*/ 55033 w 444500"/>
              <a:gd name="connsiteY4" fmla="*/ 0 h 57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579966">
                <a:moveTo>
                  <a:pt x="55033" y="0"/>
                </a:moveTo>
                <a:lnTo>
                  <a:pt x="0" y="29633"/>
                </a:lnTo>
                <a:lnTo>
                  <a:pt x="393700" y="579966"/>
                </a:lnTo>
                <a:lnTo>
                  <a:pt x="444500" y="537633"/>
                </a:lnTo>
                <a:lnTo>
                  <a:pt x="55033" y="0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s-AR" kern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63" name="ETIQUETA TITA">
            <a:extLst>
              <a:ext uri="{FF2B5EF4-FFF2-40B4-BE49-F238E27FC236}">
                <a16:creationId xmlns:a16="http://schemas.microsoft.com/office/drawing/2014/main" id="{7B570AD7-FFF6-7096-688E-ED2710EEEF79}"/>
              </a:ext>
            </a:extLst>
          </p:cNvPr>
          <p:cNvGrpSpPr/>
          <p:nvPr/>
        </p:nvGrpSpPr>
        <p:grpSpPr>
          <a:xfrm rot="9247627">
            <a:off x="3591779" y="7862831"/>
            <a:ext cx="1620000" cy="1620000"/>
            <a:chOff x="1023257" y="718457"/>
            <a:chExt cx="1620000" cy="1620000"/>
          </a:xfrm>
          <a:noFill/>
        </p:grpSpPr>
        <p:sp>
          <p:nvSpPr>
            <p:cNvPr id="384" name="FONDO">
              <a:extLst>
                <a:ext uri="{FF2B5EF4-FFF2-40B4-BE49-F238E27FC236}">
                  <a16:creationId xmlns:a16="http://schemas.microsoft.com/office/drawing/2014/main" id="{11772A83-4773-E863-C892-EC7A9404357A}"/>
                </a:ext>
              </a:extLst>
            </p:cNvPr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85" name="A">
              <a:extLst>
                <a:ext uri="{FF2B5EF4-FFF2-40B4-BE49-F238E27FC236}">
                  <a16:creationId xmlns:a16="http://schemas.microsoft.com/office/drawing/2014/main" id="{55D830F0-76C8-1F20-BFB8-D4DD3947D7DE}"/>
                </a:ext>
              </a:extLst>
            </p:cNvPr>
            <p:cNvSpPr txBox="1"/>
            <p:nvPr/>
          </p:nvSpPr>
          <p:spPr>
            <a:xfrm>
              <a:off x="1023257" y="871366"/>
              <a:ext cx="1619999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901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FONDO 1">
            <a:extLst>
              <a:ext uri="{FF2B5EF4-FFF2-40B4-BE49-F238E27FC236}">
                <a16:creationId xmlns:a16="http://schemas.microsoft.com/office/drawing/2014/main" id="{96D6B17C-04A4-EA79-4949-E4AB499E1286}"/>
              </a:ext>
            </a:extLst>
          </p:cNvPr>
          <p:cNvGrpSpPr/>
          <p:nvPr/>
        </p:nvGrpSpPr>
        <p:grpSpPr>
          <a:xfrm>
            <a:off x="55055" y="407416"/>
            <a:ext cx="1440000" cy="1440000"/>
            <a:chOff x="55055" y="407416"/>
            <a:chExt cx="1440000" cy="1440000"/>
          </a:xfrm>
          <a:noFill/>
        </p:grpSpPr>
        <p:sp>
          <p:nvSpPr>
            <p:cNvPr id="138" name="Elipse 137">
              <a:extLst>
                <a:ext uri="{FF2B5EF4-FFF2-40B4-BE49-F238E27FC236}">
                  <a16:creationId xmlns:a16="http://schemas.microsoft.com/office/drawing/2014/main" id="{5D8AF1B9-CBC2-8D17-B9D1-6310E88DFFC2}"/>
                </a:ext>
              </a:extLst>
            </p:cNvPr>
            <p:cNvSpPr/>
            <p:nvPr/>
          </p:nvSpPr>
          <p:spPr>
            <a:xfrm>
              <a:off x="341918" y="624176"/>
              <a:ext cx="866274" cy="577516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" name="FONDO 1"/>
            <p:cNvSpPr/>
            <p:nvPr/>
          </p:nvSpPr>
          <p:spPr>
            <a:xfrm>
              <a:off x="55055" y="407416"/>
              <a:ext cx="1440000" cy="14400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49" name="FONDO 2">
            <a:extLst>
              <a:ext uri="{FF2B5EF4-FFF2-40B4-BE49-F238E27FC236}">
                <a16:creationId xmlns:a16="http://schemas.microsoft.com/office/drawing/2014/main" id="{6195A7EC-12CB-C58E-F3BB-393E5AAC43C4}"/>
              </a:ext>
            </a:extLst>
          </p:cNvPr>
          <p:cNvGrpSpPr/>
          <p:nvPr/>
        </p:nvGrpSpPr>
        <p:grpSpPr>
          <a:xfrm>
            <a:off x="55055" y="2140532"/>
            <a:ext cx="1440000" cy="1440000"/>
            <a:chOff x="55055" y="2140532"/>
            <a:chExt cx="1440000" cy="1440000"/>
          </a:xfrm>
          <a:noFill/>
        </p:grpSpPr>
        <p:sp>
          <p:nvSpPr>
            <p:cNvPr id="139" name="Elipse 138">
              <a:extLst>
                <a:ext uri="{FF2B5EF4-FFF2-40B4-BE49-F238E27FC236}">
                  <a16:creationId xmlns:a16="http://schemas.microsoft.com/office/drawing/2014/main" id="{9C99F6E0-F750-8A81-303E-6FE42963F4B0}"/>
                </a:ext>
              </a:extLst>
            </p:cNvPr>
            <p:cNvSpPr/>
            <p:nvPr/>
          </p:nvSpPr>
          <p:spPr>
            <a:xfrm>
              <a:off x="305134" y="2347484"/>
              <a:ext cx="866274" cy="57751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2" name="FONDO 2"/>
            <p:cNvSpPr/>
            <p:nvPr/>
          </p:nvSpPr>
          <p:spPr>
            <a:xfrm>
              <a:off x="55055" y="2140532"/>
              <a:ext cx="1440000" cy="144000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48" name="FONDO 3">
            <a:extLst>
              <a:ext uri="{FF2B5EF4-FFF2-40B4-BE49-F238E27FC236}">
                <a16:creationId xmlns:a16="http://schemas.microsoft.com/office/drawing/2014/main" id="{92D08EAC-AD13-7A35-A60A-53ADC11B7A61}"/>
              </a:ext>
            </a:extLst>
          </p:cNvPr>
          <p:cNvGrpSpPr/>
          <p:nvPr/>
        </p:nvGrpSpPr>
        <p:grpSpPr>
          <a:xfrm>
            <a:off x="55055" y="3873648"/>
            <a:ext cx="1440000" cy="1440000"/>
            <a:chOff x="55055" y="3873648"/>
            <a:chExt cx="1440000" cy="1440000"/>
          </a:xfrm>
          <a:noFill/>
        </p:grpSpPr>
        <p:sp>
          <p:nvSpPr>
            <p:cNvPr id="140" name="Elipse 139">
              <a:extLst>
                <a:ext uri="{FF2B5EF4-FFF2-40B4-BE49-F238E27FC236}">
                  <a16:creationId xmlns:a16="http://schemas.microsoft.com/office/drawing/2014/main" id="{9DC65FC1-8B9C-5A80-2990-867E6138E8A8}"/>
                </a:ext>
              </a:extLst>
            </p:cNvPr>
            <p:cNvSpPr/>
            <p:nvPr/>
          </p:nvSpPr>
          <p:spPr>
            <a:xfrm flipV="1">
              <a:off x="247033" y="4175970"/>
              <a:ext cx="866274" cy="42691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3" name="FONDO 3"/>
            <p:cNvSpPr/>
            <p:nvPr/>
          </p:nvSpPr>
          <p:spPr>
            <a:xfrm>
              <a:off x="55055" y="3873648"/>
              <a:ext cx="1440000" cy="1440000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46" name="FONDO 4">
            <a:extLst>
              <a:ext uri="{FF2B5EF4-FFF2-40B4-BE49-F238E27FC236}">
                <a16:creationId xmlns:a16="http://schemas.microsoft.com/office/drawing/2014/main" id="{3A8C4A2F-D479-A1B5-694D-B66DC1300ADC}"/>
              </a:ext>
            </a:extLst>
          </p:cNvPr>
          <p:cNvGrpSpPr/>
          <p:nvPr/>
        </p:nvGrpSpPr>
        <p:grpSpPr>
          <a:xfrm>
            <a:off x="55055" y="5606764"/>
            <a:ext cx="1440000" cy="1440000"/>
            <a:chOff x="55055" y="5606764"/>
            <a:chExt cx="1440000" cy="1440000"/>
          </a:xfrm>
          <a:noFill/>
        </p:grpSpPr>
        <p:sp>
          <p:nvSpPr>
            <p:cNvPr id="141" name="Elipse 140">
              <a:extLst>
                <a:ext uri="{FF2B5EF4-FFF2-40B4-BE49-F238E27FC236}">
                  <a16:creationId xmlns:a16="http://schemas.microsoft.com/office/drawing/2014/main" id="{201BB274-EC3E-D4AC-259E-3C63C07BECBB}"/>
                </a:ext>
              </a:extLst>
            </p:cNvPr>
            <p:cNvSpPr/>
            <p:nvPr/>
          </p:nvSpPr>
          <p:spPr>
            <a:xfrm flipV="1">
              <a:off x="278309" y="5918402"/>
              <a:ext cx="866274" cy="426916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4" name="FONDO 4"/>
            <p:cNvSpPr/>
            <p:nvPr/>
          </p:nvSpPr>
          <p:spPr>
            <a:xfrm>
              <a:off x="55055" y="5606764"/>
              <a:ext cx="1440000" cy="144000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45" name="FONDO 5">
            <a:extLst>
              <a:ext uri="{FF2B5EF4-FFF2-40B4-BE49-F238E27FC236}">
                <a16:creationId xmlns:a16="http://schemas.microsoft.com/office/drawing/2014/main" id="{B1391523-259A-3B22-C6A4-DFD8482A3B0B}"/>
              </a:ext>
            </a:extLst>
          </p:cNvPr>
          <p:cNvGrpSpPr/>
          <p:nvPr/>
        </p:nvGrpSpPr>
        <p:grpSpPr>
          <a:xfrm>
            <a:off x="55055" y="7339880"/>
            <a:ext cx="1440000" cy="1440000"/>
            <a:chOff x="55055" y="7339880"/>
            <a:chExt cx="1440000" cy="1440000"/>
          </a:xfrm>
          <a:noFill/>
        </p:grpSpPr>
        <p:sp>
          <p:nvSpPr>
            <p:cNvPr id="142" name="Elipse 141">
              <a:extLst>
                <a:ext uri="{FF2B5EF4-FFF2-40B4-BE49-F238E27FC236}">
                  <a16:creationId xmlns:a16="http://schemas.microsoft.com/office/drawing/2014/main" id="{AC467CCA-DE3B-1175-2CF7-3348EE5BA3C3}"/>
                </a:ext>
              </a:extLst>
            </p:cNvPr>
            <p:cNvSpPr/>
            <p:nvPr/>
          </p:nvSpPr>
          <p:spPr>
            <a:xfrm flipV="1">
              <a:off x="373493" y="7622191"/>
              <a:ext cx="866274" cy="426916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5" name="FONDO 5"/>
            <p:cNvSpPr/>
            <p:nvPr/>
          </p:nvSpPr>
          <p:spPr>
            <a:xfrm>
              <a:off x="55055" y="7339880"/>
              <a:ext cx="1440000" cy="1440000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44" name="FONDO 6">
            <a:extLst>
              <a:ext uri="{FF2B5EF4-FFF2-40B4-BE49-F238E27FC236}">
                <a16:creationId xmlns:a16="http://schemas.microsoft.com/office/drawing/2014/main" id="{2525A660-7CF5-408F-27D0-C22B10DD8E27}"/>
              </a:ext>
            </a:extLst>
          </p:cNvPr>
          <p:cNvGrpSpPr/>
          <p:nvPr/>
        </p:nvGrpSpPr>
        <p:grpSpPr>
          <a:xfrm>
            <a:off x="55055" y="9072996"/>
            <a:ext cx="1440000" cy="1440000"/>
            <a:chOff x="55055" y="9072996"/>
            <a:chExt cx="1440000" cy="1440000"/>
          </a:xfrm>
          <a:noFill/>
        </p:grpSpPr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373E26AB-BB17-DA03-E55E-6B09D9B359C0}"/>
                </a:ext>
              </a:extLst>
            </p:cNvPr>
            <p:cNvSpPr/>
            <p:nvPr/>
          </p:nvSpPr>
          <p:spPr>
            <a:xfrm flipV="1">
              <a:off x="327460" y="9391203"/>
              <a:ext cx="866274" cy="426916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6" name="FONDO 6"/>
            <p:cNvSpPr/>
            <p:nvPr/>
          </p:nvSpPr>
          <p:spPr>
            <a:xfrm>
              <a:off x="55055" y="9072996"/>
              <a:ext cx="1440000" cy="1440000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CIRCULOS MULTIUSO 4 CM</a:t>
            </a:r>
          </a:p>
        </p:txBody>
      </p:sp>
      <p:grpSp>
        <p:nvGrpSpPr>
          <p:cNvPr id="25" name="CIRCULOS MULTIUSO">
            <a:extLst>
              <a:ext uri="{FF2B5EF4-FFF2-40B4-BE49-F238E27FC236}">
                <a16:creationId xmlns:a16="http://schemas.microsoft.com/office/drawing/2014/main" id="{234C0AFB-8207-217E-A258-3BBC45C4C738}"/>
              </a:ext>
            </a:extLst>
          </p:cNvPr>
          <p:cNvGrpSpPr/>
          <p:nvPr/>
        </p:nvGrpSpPr>
        <p:grpSpPr>
          <a:xfrm>
            <a:off x="1550111" y="407416"/>
            <a:ext cx="1454670" cy="10105580"/>
            <a:chOff x="1550111" y="407416"/>
            <a:chExt cx="1454670" cy="10105580"/>
          </a:xfrm>
          <a:noFill/>
        </p:grpSpPr>
        <p:grpSp>
          <p:nvGrpSpPr>
            <p:cNvPr id="7" name="CIRCULOS MULTIUSO M1"/>
            <p:cNvGrpSpPr/>
            <p:nvPr/>
          </p:nvGrpSpPr>
          <p:grpSpPr>
            <a:xfrm>
              <a:off x="1550111" y="407416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8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9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26" name="CIRCULOS MULTIUSO M2"/>
            <p:cNvGrpSpPr/>
            <p:nvPr/>
          </p:nvGrpSpPr>
          <p:grpSpPr>
            <a:xfrm>
              <a:off x="1550111" y="2140532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39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40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47" name="CIRCULOS MULTIUSO M3"/>
            <p:cNvGrpSpPr/>
            <p:nvPr/>
          </p:nvGrpSpPr>
          <p:grpSpPr>
            <a:xfrm>
              <a:off x="1550111" y="3873648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60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61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68" name="CIRCULOS MULTIUSO M4"/>
            <p:cNvGrpSpPr/>
            <p:nvPr/>
          </p:nvGrpSpPr>
          <p:grpSpPr>
            <a:xfrm>
              <a:off x="1550111" y="5606764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81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82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89" name="CIRCULOS MULTIUSO M5"/>
            <p:cNvGrpSpPr/>
            <p:nvPr/>
          </p:nvGrpSpPr>
          <p:grpSpPr>
            <a:xfrm>
              <a:off x="1550111" y="7339880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102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03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10" name="CIRCULOS MULTIUSO M6"/>
            <p:cNvGrpSpPr/>
            <p:nvPr/>
          </p:nvGrpSpPr>
          <p:grpSpPr>
            <a:xfrm>
              <a:off x="1550111" y="9072996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123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24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</p:grpSp>
      <p:grpSp>
        <p:nvGrpSpPr>
          <p:cNvPr id="24" name="CIRCULOS MULTIUSO">
            <a:extLst>
              <a:ext uri="{FF2B5EF4-FFF2-40B4-BE49-F238E27FC236}">
                <a16:creationId xmlns:a16="http://schemas.microsoft.com/office/drawing/2014/main" id="{264043D6-54D1-9A3B-65FE-A107362B1B19}"/>
              </a:ext>
            </a:extLst>
          </p:cNvPr>
          <p:cNvGrpSpPr/>
          <p:nvPr/>
        </p:nvGrpSpPr>
        <p:grpSpPr>
          <a:xfrm>
            <a:off x="3052502" y="407416"/>
            <a:ext cx="1454670" cy="10105580"/>
            <a:chOff x="3052502" y="407416"/>
            <a:chExt cx="1454670" cy="10105580"/>
          </a:xfrm>
          <a:noFill/>
        </p:grpSpPr>
        <p:grpSp>
          <p:nvGrpSpPr>
            <p:cNvPr id="11" name="CIRCULOS MULTIUSO M1"/>
            <p:cNvGrpSpPr/>
            <p:nvPr/>
          </p:nvGrpSpPr>
          <p:grpSpPr>
            <a:xfrm>
              <a:off x="3052502" y="407416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12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27" name="CIRCULOS MULTIUSO M2"/>
            <p:cNvGrpSpPr/>
            <p:nvPr/>
          </p:nvGrpSpPr>
          <p:grpSpPr>
            <a:xfrm>
              <a:off x="3052502" y="2140532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36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37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48" name="CIRCULOS MULTIUSO M3"/>
            <p:cNvGrpSpPr/>
            <p:nvPr/>
          </p:nvGrpSpPr>
          <p:grpSpPr>
            <a:xfrm>
              <a:off x="3052502" y="3873648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57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58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69" name="CIRCULOS MULTIUSO M4"/>
            <p:cNvGrpSpPr/>
            <p:nvPr/>
          </p:nvGrpSpPr>
          <p:grpSpPr>
            <a:xfrm>
              <a:off x="3052502" y="5606764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78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79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90" name="CIRCULOS MULTIUSO M5"/>
            <p:cNvGrpSpPr/>
            <p:nvPr/>
          </p:nvGrpSpPr>
          <p:grpSpPr>
            <a:xfrm>
              <a:off x="3052502" y="7339880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99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00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11" name="CIRCULOS MULTIUSO M6"/>
            <p:cNvGrpSpPr/>
            <p:nvPr/>
          </p:nvGrpSpPr>
          <p:grpSpPr>
            <a:xfrm>
              <a:off x="3052502" y="9072996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120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21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</p:grpSp>
      <p:grpSp>
        <p:nvGrpSpPr>
          <p:cNvPr id="23" name="CIRCULOS MULTIUSO">
            <a:extLst>
              <a:ext uri="{FF2B5EF4-FFF2-40B4-BE49-F238E27FC236}">
                <a16:creationId xmlns:a16="http://schemas.microsoft.com/office/drawing/2014/main" id="{71B847B8-DB9E-9389-1278-ECDCC869E9CB}"/>
              </a:ext>
            </a:extLst>
          </p:cNvPr>
          <p:cNvGrpSpPr/>
          <p:nvPr/>
        </p:nvGrpSpPr>
        <p:grpSpPr>
          <a:xfrm>
            <a:off x="4554893" y="407416"/>
            <a:ext cx="1454670" cy="10105580"/>
            <a:chOff x="4554893" y="407416"/>
            <a:chExt cx="1454670" cy="10105580"/>
          </a:xfrm>
          <a:noFill/>
        </p:grpSpPr>
        <p:grpSp>
          <p:nvGrpSpPr>
            <p:cNvPr id="15" name="CIRCULOS MULTIUSO M1"/>
            <p:cNvGrpSpPr/>
            <p:nvPr/>
          </p:nvGrpSpPr>
          <p:grpSpPr>
            <a:xfrm>
              <a:off x="4554893" y="407416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16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7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28" name="CIRCULOS MULTIUSO M2"/>
            <p:cNvGrpSpPr/>
            <p:nvPr/>
          </p:nvGrpSpPr>
          <p:grpSpPr>
            <a:xfrm>
              <a:off x="4554893" y="2140532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33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34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49" name="CIRCULOS MULTIUSO M3"/>
            <p:cNvGrpSpPr/>
            <p:nvPr/>
          </p:nvGrpSpPr>
          <p:grpSpPr>
            <a:xfrm>
              <a:off x="4554893" y="3873648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54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55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70" name="CIRCULOS MULTIUSO M4"/>
            <p:cNvGrpSpPr/>
            <p:nvPr/>
          </p:nvGrpSpPr>
          <p:grpSpPr>
            <a:xfrm>
              <a:off x="4554893" y="5606764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75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76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91" name="CIRCULOS MULTIUSO M5"/>
            <p:cNvGrpSpPr/>
            <p:nvPr/>
          </p:nvGrpSpPr>
          <p:grpSpPr>
            <a:xfrm>
              <a:off x="4554893" y="7339880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96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97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12" name="CIRCULOS MULTIUSO M6"/>
            <p:cNvGrpSpPr/>
            <p:nvPr/>
          </p:nvGrpSpPr>
          <p:grpSpPr>
            <a:xfrm>
              <a:off x="4554893" y="9072996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117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18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</p:grpSp>
      <p:grpSp>
        <p:nvGrpSpPr>
          <p:cNvPr id="6" name="CIRCULOS MULTIUSO">
            <a:extLst>
              <a:ext uri="{FF2B5EF4-FFF2-40B4-BE49-F238E27FC236}">
                <a16:creationId xmlns:a16="http://schemas.microsoft.com/office/drawing/2014/main" id="{550ABD76-10DC-8543-5059-6222A0F1AAE8}"/>
              </a:ext>
            </a:extLst>
          </p:cNvPr>
          <p:cNvGrpSpPr/>
          <p:nvPr/>
        </p:nvGrpSpPr>
        <p:grpSpPr>
          <a:xfrm>
            <a:off x="6057284" y="407416"/>
            <a:ext cx="1454670" cy="10105580"/>
            <a:chOff x="6057284" y="407416"/>
            <a:chExt cx="1454670" cy="10105580"/>
          </a:xfrm>
          <a:noFill/>
        </p:grpSpPr>
        <p:grpSp>
          <p:nvGrpSpPr>
            <p:cNvPr id="19" name="CIRCULOS MULTIUSO M1"/>
            <p:cNvGrpSpPr/>
            <p:nvPr/>
          </p:nvGrpSpPr>
          <p:grpSpPr>
            <a:xfrm>
              <a:off x="6057284" y="407416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20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21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29" name="CIRCULOS MULTIUSO M2"/>
            <p:cNvGrpSpPr/>
            <p:nvPr/>
          </p:nvGrpSpPr>
          <p:grpSpPr>
            <a:xfrm>
              <a:off x="6057284" y="2140532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30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31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50" name="CIRCULOS MULTIUSO M3"/>
            <p:cNvGrpSpPr/>
            <p:nvPr/>
          </p:nvGrpSpPr>
          <p:grpSpPr>
            <a:xfrm>
              <a:off x="6057284" y="3873648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51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52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71" name="CIRCULOS MULTIUSO M4"/>
            <p:cNvGrpSpPr/>
            <p:nvPr/>
          </p:nvGrpSpPr>
          <p:grpSpPr>
            <a:xfrm>
              <a:off x="6057284" y="5606764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72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73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92" name="CIRCULOS MULTIUSO M5"/>
            <p:cNvGrpSpPr/>
            <p:nvPr/>
          </p:nvGrpSpPr>
          <p:grpSpPr>
            <a:xfrm>
              <a:off x="6057284" y="7339880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93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94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13" name="CIRCULOS MULTIUSO M6"/>
            <p:cNvGrpSpPr/>
            <p:nvPr/>
          </p:nvGrpSpPr>
          <p:grpSpPr>
            <a:xfrm>
              <a:off x="6057284" y="9072996"/>
              <a:ext cx="1454670" cy="1440000"/>
              <a:chOff x="536362" y="593124"/>
              <a:chExt cx="1454670" cy="1440000"/>
            </a:xfrm>
            <a:grpFill/>
          </p:grpSpPr>
          <p:sp>
            <p:nvSpPr>
              <p:cNvPr id="114" name="FONDO"/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15" name="IMAGEN PNG"/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</p:grpSp>
      <p:sp>
        <p:nvSpPr>
          <p:cNvPr id="10" name="PNG 3">
            <a:extLst>
              <a:ext uri="{FF2B5EF4-FFF2-40B4-BE49-F238E27FC236}">
                <a16:creationId xmlns:a16="http://schemas.microsoft.com/office/drawing/2014/main" id="{7E4F1796-B5F1-FEC1-CC5A-CC8B9B8D1B5C}"/>
              </a:ext>
            </a:extLst>
          </p:cNvPr>
          <p:cNvSpPr>
            <a:spLocks/>
          </p:cNvSpPr>
          <p:nvPr/>
        </p:nvSpPr>
        <p:spPr>
          <a:xfrm>
            <a:off x="198271" y="2307649"/>
            <a:ext cx="1080000" cy="10800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24" name="PNG 5">
            <a:extLst>
              <a:ext uri="{FF2B5EF4-FFF2-40B4-BE49-F238E27FC236}">
                <a16:creationId xmlns:a16="http://schemas.microsoft.com/office/drawing/2014/main" id="{1B7A10C1-71D8-A0A1-ABF7-424A0FEBF65E}"/>
              </a:ext>
            </a:extLst>
          </p:cNvPr>
          <p:cNvSpPr>
            <a:spLocks/>
          </p:cNvSpPr>
          <p:nvPr/>
        </p:nvSpPr>
        <p:spPr>
          <a:xfrm>
            <a:off x="266490" y="4001575"/>
            <a:ext cx="1080000" cy="10800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28" name="PNG 6">
            <a:extLst>
              <a:ext uri="{FF2B5EF4-FFF2-40B4-BE49-F238E27FC236}">
                <a16:creationId xmlns:a16="http://schemas.microsoft.com/office/drawing/2014/main" id="{742ECEC0-1D59-C206-CBB1-4CBC2D8B51B3}"/>
              </a:ext>
            </a:extLst>
          </p:cNvPr>
          <p:cNvSpPr>
            <a:spLocks/>
          </p:cNvSpPr>
          <p:nvPr/>
        </p:nvSpPr>
        <p:spPr>
          <a:xfrm>
            <a:off x="239611" y="5704294"/>
            <a:ext cx="1080000" cy="10800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30" name="PNG 7">
            <a:extLst>
              <a:ext uri="{FF2B5EF4-FFF2-40B4-BE49-F238E27FC236}">
                <a16:creationId xmlns:a16="http://schemas.microsoft.com/office/drawing/2014/main" id="{29BBD102-FDE6-7F62-7A7C-4C7244B79F1F}"/>
              </a:ext>
            </a:extLst>
          </p:cNvPr>
          <p:cNvSpPr>
            <a:spLocks/>
          </p:cNvSpPr>
          <p:nvPr/>
        </p:nvSpPr>
        <p:spPr>
          <a:xfrm>
            <a:off x="235567" y="7435567"/>
            <a:ext cx="1080000" cy="108000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33" name="PNG 10">
            <a:extLst>
              <a:ext uri="{FF2B5EF4-FFF2-40B4-BE49-F238E27FC236}">
                <a16:creationId xmlns:a16="http://schemas.microsoft.com/office/drawing/2014/main" id="{E7037B7A-5889-EC6B-FA0F-FE25C01B6B07}"/>
              </a:ext>
            </a:extLst>
          </p:cNvPr>
          <p:cNvSpPr>
            <a:spLocks/>
          </p:cNvSpPr>
          <p:nvPr/>
        </p:nvSpPr>
        <p:spPr>
          <a:xfrm>
            <a:off x="232379" y="9148373"/>
            <a:ext cx="1080000" cy="108000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 dirty="0"/>
          </a:p>
        </p:txBody>
      </p:sp>
      <p:sp>
        <p:nvSpPr>
          <p:cNvPr id="245" name="EDAD">
            <a:extLst>
              <a:ext uri="{FF2B5EF4-FFF2-40B4-BE49-F238E27FC236}">
                <a16:creationId xmlns:a16="http://schemas.microsoft.com/office/drawing/2014/main" id="{3697E9ED-2F82-2CBA-2AF6-04B8F3087C1D}"/>
              </a:ext>
            </a:extLst>
          </p:cNvPr>
          <p:cNvSpPr/>
          <p:nvPr/>
        </p:nvSpPr>
        <p:spPr>
          <a:xfrm>
            <a:off x="55055" y="586352"/>
            <a:ext cx="1440000" cy="14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2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249" name="NOMBRE">
            <a:extLst>
              <a:ext uri="{FF2B5EF4-FFF2-40B4-BE49-F238E27FC236}">
                <a16:creationId xmlns:a16="http://schemas.microsoft.com/office/drawing/2014/main" id="{2A861EDE-9E19-A933-B518-58285EC60824}"/>
              </a:ext>
            </a:extLst>
          </p:cNvPr>
          <p:cNvSpPr>
            <a:spLocks/>
          </p:cNvSpPr>
          <p:nvPr/>
        </p:nvSpPr>
        <p:spPr>
          <a:xfrm>
            <a:off x="55054" y="10080436"/>
            <a:ext cx="1440000" cy="468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231" name="NOMBRE">
            <a:extLst>
              <a:ext uri="{FF2B5EF4-FFF2-40B4-BE49-F238E27FC236}">
                <a16:creationId xmlns:a16="http://schemas.microsoft.com/office/drawing/2014/main" id="{C30926F5-554A-4124-68CB-6FD2D0DECFBE}"/>
              </a:ext>
            </a:extLst>
          </p:cNvPr>
          <p:cNvSpPr>
            <a:spLocks/>
          </p:cNvSpPr>
          <p:nvPr/>
        </p:nvSpPr>
        <p:spPr>
          <a:xfrm>
            <a:off x="55093" y="6556346"/>
            <a:ext cx="1439999" cy="468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247" name="NOMBRE">
            <a:extLst>
              <a:ext uri="{FF2B5EF4-FFF2-40B4-BE49-F238E27FC236}">
                <a16:creationId xmlns:a16="http://schemas.microsoft.com/office/drawing/2014/main" id="{520EEF75-A5AA-C5AB-D051-A69342F21F94}"/>
              </a:ext>
            </a:extLst>
          </p:cNvPr>
          <p:cNvSpPr>
            <a:spLocks/>
          </p:cNvSpPr>
          <p:nvPr/>
        </p:nvSpPr>
        <p:spPr>
          <a:xfrm>
            <a:off x="55055" y="3079115"/>
            <a:ext cx="1440000" cy="468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240" name="NOMBRE">
            <a:extLst>
              <a:ext uri="{FF2B5EF4-FFF2-40B4-BE49-F238E27FC236}">
                <a16:creationId xmlns:a16="http://schemas.microsoft.com/office/drawing/2014/main" id="{D326A584-20AA-C5D2-8E00-1EF8D227813A}"/>
              </a:ext>
            </a:extLst>
          </p:cNvPr>
          <p:cNvSpPr>
            <a:spLocks/>
          </p:cNvSpPr>
          <p:nvPr/>
        </p:nvSpPr>
        <p:spPr>
          <a:xfrm>
            <a:off x="55055" y="4820037"/>
            <a:ext cx="1440000" cy="468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251" name="NOMBRE">
            <a:extLst>
              <a:ext uri="{FF2B5EF4-FFF2-40B4-BE49-F238E27FC236}">
                <a16:creationId xmlns:a16="http://schemas.microsoft.com/office/drawing/2014/main" id="{9709E369-AF48-C525-EBB6-C8500A12FAB9}"/>
              </a:ext>
            </a:extLst>
          </p:cNvPr>
          <p:cNvSpPr>
            <a:spLocks/>
          </p:cNvSpPr>
          <p:nvPr/>
        </p:nvSpPr>
        <p:spPr>
          <a:xfrm>
            <a:off x="55054" y="8295327"/>
            <a:ext cx="1440000" cy="468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617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FONDO 4">
            <a:extLst>
              <a:ext uri="{FF2B5EF4-FFF2-40B4-BE49-F238E27FC236}">
                <a16:creationId xmlns:a16="http://schemas.microsoft.com/office/drawing/2014/main" id="{7B7F220D-B3E4-358D-F251-D0217E9C28B5}"/>
              </a:ext>
            </a:extLst>
          </p:cNvPr>
          <p:cNvGrpSpPr/>
          <p:nvPr/>
        </p:nvGrpSpPr>
        <p:grpSpPr>
          <a:xfrm>
            <a:off x="1309691" y="2053520"/>
            <a:ext cx="1781847" cy="1800000"/>
            <a:chOff x="548994" y="2455378"/>
            <a:chExt cx="1781847" cy="1800000"/>
          </a:xfrm>
          <a:noFill/>
        </p:grpSpPr>
        <p:sp>
          <p:nvSpPr>
            <p:cNvPr id="82" name="Elipse 81">
              <a:extLst>
                <a:ext uri="{FF2B5EF4-FFF2-40B4-BE49-F238E27FC236}">
                  <a16:creationId xmlns:a16="http://schemas.microsoft.com/office/drawing/2014/main" id="{CC415004-ACC9-EBEC-8573-9AF40E0787F9}"/>
                </a:ext>
              </a:extLst>
            </p:cNvPr>
            <p:cNvSpPr/>
            <p:nvPr/>
          </p:nvSpPr>
          <p:spPr>
            <a:xfrm>
              <a:off x="1175075" y="2772574"/>
              <a:ext cx="553167" cy="405448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1" name="FONDO 4"/>
            <p:cNvSpPr/>
            <p:nvPr/>
          </p:nvSpPr>
          <p:spPr>
            <a:xfrm>
              <a:off x="548994" y="2455378"/>
              <a:ext cx="1781847" cy="18000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2400">
                <a:noFill/>
              </a:endParaRPr>
            </a:p>
          </p:txBody>
        </p:sp>
      </p:grpSp>
      <p:grpSp>
        <p:nvGrpSpPr>
          <p:cNvPr id="89" name="FONDO 5">
            <a:extLst>
              <a:ext uri="{FF2B5EF4-FFF2-40B4-BE49-F238E27FC236}">
                <a16:creationId xmlns:a16="http://schemas.microsoft.com/office/drawing/2014/main" id="{438250F6-C8F9-C6EF-26F6-F1CDF11D9B36}"/>
              </a:ext>
            </a:extLst>
          </p:cNvPr>
          <p:cNvGrpSpPr/>
          <p:nvPr/>
        </p:nvGrpSpPr>
        <p:grpSpPr>
          <a:xfrm>
            <a:off x="3553358" y="2053520"/>
            <a:ext cx="1781847" cy="1800000"/>
            <a:chOff x="2888913" y="2455378"/>
            <a:chExt cx="1781847" cy="1800000"/>
          </a:xfrm>
          <a:noFill/>
        </p:grpSpPr>
        <p:sp>
          <p:nvSpPr>
            <p:cNvPr id="25" name="FONDO 5"/>
            <p:cNvSpPr/>
            <p:nvPr/>
          </p:nvSpPr>
          <p:spPr>
            <a:xfrm>
              <a:off x="2888913" y="2455378"/>
              <a:ext cx="1781847" cy="180000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2400">
                <a:noFill/>
              </a:endParaRPr>
            </a:p>
          </p:txBody>
        </p:sp>
        <p:sp>
          <p:nvSpPr>
            <p:cNvPr id="83" name="Elipse 82">
              <a:extLst>
                <a:ext uri="{FF2B5EF4-FFF2-40B4-BE49-F238E27FC236}">
                  <a16:creationId xmlns:a16="http://schemas.microsoft.com/office/drawing/2014/main" id="{9D153736-7ADF-CCAB-8594-491EC9EC174F}"/>
                </a:ext>
              </a:extLst>
            </p:cNvPr>
            <p:cNvSpPr/>
            <p:nvPr/>
          </p:nvSpPr>
          <p:spPr>
            <a:xfrm>
              <a:off x="3585682" y="2753297"/>
              <a:ext cx="553167" cy="40544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8" name="FONDO 6">
            <a:extLst>
              <a:ext uri="{FF2B5EF4-FFF2-40B4-BE49-F238E27FC236}">
                <a16:creationId xmlns:a16="http://schemas.microsoft.com/office/drawing/2014/main" id="{784E5388-1498-6D43-6A0B-7D34529AB3AB}"/>
              </a:ext>
            </a:extLst>
          </p:cNvPr>
          <p:cNvGrpSpPr/>
          <p:nvPr/>
        </p:nvGrpSpPr>
        <p:grpSpPr>
          <a:xfrm>
            <a:off x="5700773" y="2005394"/>
            <a:ext cx="1781847" cy="1800000"/>
            <a:chOff x="5228832" y="2455378"/>
            <a:chExt cx="1781847" cy="1800000"/>
          </a:xfrm>
          <a:noFill/>
        </p:grpSpPr>
        <p:sp>
          <p:nvSpPr>
            <p:cNvPr id="84" name="Elipse 83">
              <a:extLst>
                <a:ext uri="{FF2B5EF4-FFF2-40B4-BE49-F238E27FC236}">
                  <a16:creationId xmlns:a16="http://schemas.microsoft.com/office/drawing/2014/main" id="{40256428-89DD-B665-70E8-27620EB4D34C}"/>
                </a:ext>
              </a:extLst>
            </p:cNvPr>
            <p:cNvSpPr/>
            <p:nvPr/>
          </p:nvSpPr>
          <p:spPr>
            <a:xfrm>
              <a:off x="5767028" y="2825122"/>
              <a:ext cx="553167" cy="405448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9" name="FONDO 6"/>
            <p:cNvSpPr/>
            <p:nvPr/>
          </p:nvSpPr>
          <p:spPr>
            <a:xfrm>
              <a:off x="5228832" y="2455378"/>
              <a:ext cx="1781847" cy="1800000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2400">
                <a:noFill/>
              </a:endParaRPr>
            </a:p>
          </p:txBody>
        </p:sp>
      </p:grpSp>
      <p:grpSp>
        <p:nvGrpSpPr>
          <p:cNvPr id="87" name="FONDO 3">
            <a:extLst>
              <a:ext uri="{FF2B5EF4-FFF2-40B4-BE49-F238E27FC236}">
                <a16:creationId xmlns:a16="http://schemas.microsoft.com/office/drawing/2014/main" id="{8F743D04-1869-184C-A3C3-C97F3745D167}"/>
              </a:ext>
            </a:extLst>
          </p:cNvPr>
          <p:cNvGrpSpPr/>
          <p:nvPr/>
        </p:nvGrpSpPr>
        <p:grpSpPr>
          <a:xfrm>
            <a:off x="4616727" y="351181"/>
            <a:ext cx="1781847" cy="1800000"/>
            <a:chOff x="5228832" y="373409"/>
            <a:chExt cx="1781847" cy="1800000"/>
          </a:xfrm>
          <a:noFill/>
        </p:grpSpPr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F79AC9FB-E151-3ECE-DEE8-0A46FCDDE2C3}"/>
                </a:ext>
              </a:extLst>
            </p:cNvPr>
            <p:cNvSpPr/>
            <p:nvPr/>
          </p:nvSpPr>
          <p:spPr>
            <a:xfrm>
              <a:off x="5733535" y="803016"/>
              <a:ext cx="553167" cy="405448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FONDO 3"/>
            <p:cNvSpPr/>
            <p:nvPr/>
          </p:nvSpPr>
          <p:spPr>
            <a:xfrm>
              <a:off x="5228832" y="373409"/>
              <a:ext cx="1781847" cy="180000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2400"/>
            </a:p>
          </p:txBody>
        </p:sp>
      </p:grpSp>
      <p:grpSp>
        <p:nvGrpSpPr>
          <p:cNvPr id="86" name="FONDO 2">
            <a:extLst>
              <a:ext uri="{FF2B5EF4-FFF2-40B4-BE49-F238E27FC236}">
                <a16:creationId xmlns:a16="http://schemas.microsoft.com/office/drawing/2014/main" id="{79F6922E-CC36-7206-CF7E-3E9F566D5D1B}"/>
              </a:ext>
            </a:extLst>
          </p:cNvPr>
          <p:cNvGrpSpPr/>
          <p:nvPr/>
        </p:nvGrpSpPr>
        <p:grpSpPr>
          <a:xfrm>
            <a:off x="2445249" y="399307"/>
            <a:ext cx="1781847" cy="1800000"/>
            <a:chOff x="2888913" y="373409"/>
            <a:chExt cx="1781847" cy="1800000"/>
          </a:xfrm>
          <a:noFill/>
        </p:grpSpPr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0BD7DCC5-3152-AB50-E84B-C3C588AF8C41}"/>
                </a:ext>
              </a:extLst>
            </p:cNvPr>
            <p:cNvSpPr/>
            <p:nvPr/>
          </p:nvSpPr>
          <p:spPr>
            <a:xfrm>
              <a:off x="3752743" y="893859"/>
              <a:ext cx="553167" cy="405448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3" name="FONDO 2"/>
            <p:cNvSpPr/>
            <p:nvPr/>
          </p:nvSpPr>
          <p:spPr>
            <a:xfrm>
              <a:off x="2888913" y="373409"/>
              <a:ext cx="1781847" cy="1800000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2400"/>
            </a:p>
          </p:txBody>
        </p:sp>
      </p:grpSp>
      <p:grpSp>
        <p:nvGrpSpPr>
          <p:cNvPr id="85" name="FONDO 1">
            <a:extLst>
              <a:ext uri="{FF2B5EF4-FFF2-40B4-BE49-F238E27FC236}">
                <a16:creationId xmlns:a16="http://schemas.microsoft.com/office/drawing/2014/main" id="{62FB9255-B300-DC4B-F7C1-76A36E789D32}"/>
              </a:ext>
            </a:extLst>
          </p:cNvPr>
          <p:cNvGrpSpPr/>
          <p:nvPr/>
        </p:nvGrpSpPr>
        <p:grpSpPr>
          <a:xfrm>
            <a:off x="201582" y="399307"/>
            <a:ext cx="1781847" cy="1800000"/>
            <a:chOff x="548994" y="373409"/>
            <a:chExt cx="1781847" cy="1800000"/>
          </a:xfrm>
          <a:noFill/>
        </p:grpSpPr>
        <p:sp>
          <p:nvSpPr>
            <p:cNvPr id="79" name="Elipse 78">
              <a:extLst>
                <a:ext uri="{FF2B5EF4-FFF2-40B4-BE49-F238E27FC236}">
                  <a16:creationId xmlns:a16="http://schemas.microsoft.com/office/drawing/2014/main" id="{710C2E4B-0D08-3DF9-014B-0149C674E713}"/>
                </a:ext>
              </a:extLst>
            </p:cNvPr>
            <p:cNvSpPr/>
            <p:nvPr/>
          </p:nvSpPr>
          <p:spPr>
            <a:xfrm>
              <a:off x="1437833" y="818506"/>
              <a:ext cx="553167" cy="405448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9" name="FONDO 1"/>
            <p:cNvSpPr/>
            <p:nvPr/>
          </p:nvSpPr>
          <p:spPr>
            <a:xfrm>
              <a:off x="548994" y="373409"/>
              <a:ext cx="1781847" cy="1800000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2400"/>
            </a:p>
          </p:txBody>
        </p:sp>
      </p:grpSp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CIRCULOS MULTIUSO 5 CM</a:t>
            </a:r>
          </a:p>
        </p:txBody>
      </p:sp>
      <p:grpSp>
        <p:nvGrpSpPr>
          <p:cNvPr id="6" name="CIRCULOS MULTIUSO 5 CM">
            <a:extLst>
              <a:ext uri="{FF2B5EF4-FFF2-40B4-BE49-F238E27FC236}">
                <a16:creationId xmlns:a16="http://schemas.microsoft.com/office/drawing/2014/main" id="{89656640-2F38-5FE9-4699-A2F0071D3B0E}"/>
              </a:ext>
            </a:extLst>
          </p:cNvPr>
          <p:cNvGrpSpPr/>
          <p:nvPr/>
        </p:nvGrpSpPr>
        <p:grpSpPr>
          <a:xfrm>
            <a:off x="29298" y="3724792"/>
            <a:ext cx="7409928" cy="3436841"/>
            <a:chOff x="29298" y="3724790"/>
            <a:chExt cx="7409928" cy="3436841"/>
          </a:xfrm>
          <a:noFill/>
        </p:grpSpPr>
        <p:grpSp>
          <p:nvGrpSpPr>
            <p:cNvPr id="11" name="CIRCULOS MULTIUSO M1">
              <a:extLst>
                <a:ext uri="{FF2B5EF4-FFF2-40B4-BE49-F238E27FC236}">
                  <a16:creationId xmlns:a16="http://schemas.microsoft.com/office/drawing/2014/main" id="{319ABE80-3053-4E6A-21A1-17699E18BAB5}"/>
                </a:ext>
              </a:extLst>
            </p:cNvPr>
            <p:cNvGrpSpPr/>
            <p:nvPr/>
          </p:nvGrpSpPr>
          <p:grpSpPr>
            <a:xfrm>
              <a:off x="29298" y="3727720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68" name="FONDO">
                <a:extLst>
                  <a:ext uri="{FF2B5EF4-FFF2-40B4-BE49-F238E27FC236}">
                    <a16:creationId xmlns:a16="http://schemas.microsoft.com/office/drawing/2014/main" id="{F1B84F51-F93F-2575-DAB8-BC9185269A6F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69" name="IMAGEN PNG">
                <a:extLst>
                  <a:ext uri="{FF2B5EF4-FFF2-40B4-BE49-F238E27FC236}">
                    <a16:creationId xmlns:a16="http://schemas.microsoft.com/office/drawing/2014/main" id="{591F37EA-7CEC-2EC7-DE09-4383AE99C85E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  <p:grpSp>
          <p:nvGrpSpPr>
            <p:cNvPr id="15" name="CIRCULOS MULTIUSO M2">
              <a:extLst>
                <a:ext uri="{FF2B5EF4-FFF2-40B4-BE49-F238E27FC236}">
                  <a16:creationId xmlns:a16="http://schemas.microsoft.com/office/drawing/2014/main" id="{7D644A72-CA6B-702F-C70C-0C54765C40BB}"/>
                </a:ext>
              </a:extLst>
            </p:cNvPr>
            <p:cNvGrpSpPr/>
            <p:nvPr/>
          </p:nvGrpSpPr>
          <p:grpSpPr>
            <a:xfrm>
              <a:off x="2280317" y="3727720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66" name="FONDO">
                <a:extLst>
                  <a:ext uri="{FF2B5EF4-FFF2-40B4-BE49-F238E27FC236}">
                    <a16:creationId xmlns:a16="http://schemas.microsoft.com/office/drawing/2014/main" id="{8BE17B0D-71FA-53EF-D41B-9E55E623616A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67" name="IMAGEN PNG">
                <a:extLst>
                  <a:ext uri="{FF2B5EF4-FFF2-40B4-BE49-F238E27FC236}">
                    <a16:creationId xmlns:a16="http://schemas.microsoft.com/office/drawing/2014/main" id="{B663D8D5-4E91-2407-E508-8D13AE8E7CCC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  <p:grpSp>
          <p:nvGrpSpPr>
            <p:cNvPr id="18" name="CIRCULOS MULTIUSO M3">
              <a:extLst>
                <a:ext uri="{FF2B5EF4-FFF2-40B4-BE49-F238E27FC236}">
                  <a16:creationId xmlns:a16="http://schemas.microsoft.com/office/drawing/2014/main" id="{80960912-0A76-B638-DAEF-596368EDEC7E}"/>
                </a:ext>
              </a:extLst>
            </p:cNvPr>
            <p:cNvGrpSpPr/>
            <p:nvPr/>
          </p:nvGrpSpPr>
          <p:grpSpPr>
            <a:xfrm>
              <a:off x="4507891" y="3724790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63" name="FONDO">
                <a:extLst>
                  <a:ext uri="{FF2B5EF4-FFF2-40B4-BE49-F238E27FC236}">
                    <a16:creationId xmlns:a16="http://schemas.microsoft.com/office/drawing/2014/main" id="{BFCC9819-456B-868B-76FF-802DD754B713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65" name="IMAGEN PNG">
                <a:extLst>
                  <a:ext uri="{FF2B5EF4-FFF2-40B4-BE49-F238E27FC236}">
                    <a16:creationId xmlns:a16="http://schemas.microsoft.com/office/drawing/2014/main" id="{9B073BB5-83D4-E6E9-CE14-1E7B06F645FC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  <p:grpSp>
          <p:nvGrpSpPr>
            <p:cNvPr id="22" name="CIRCULOS MULTIUSO M4">
              <a:extLst>
                <a:ext uri="{FF2B5EF4-FFF2-40B4-BE49-F238E27FC236}">
                  <a16:creationId xmlns:a16="http://schemas.microsoft.com/office/drawing/2014/main" id="{4BC08140-D9CC-7B13-23CA-7FA27C297FCD}"/>
                </a:ext>
              </a:extLst>
            </p:cNvPr>
            <p:cNvGrpSpPr/>
            <p:nvPr/>
          </p:nvGrpSpPr>
          <p:grpSpPr>
            <a:xfrm>
              <a:off x="1187628" y="5361516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52" name="FONDO">
                <a:extLst>
                  <a:ext uri="{FF2B5EF4-FFF2-40B4-BE49-F238E27FC236}">
                    <a16:creationId xmlns:a16="http://schemas.microsoft.com/office/drawing/2014/main" id="{4ECC270D-6E07-6229-AB7B-83BC777ECD22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58" name="IMAGEN PNG">
                <a:extLst>
                  <a:ext uri="{FF2B5EF4-FFF2-40B4-BE49-F238E27FC236}">
                    <a16:creationId xmlns:a16="http://schemas.microsoft.com/office/drawing/2014/main" id="{BC0E16F5-0D90-242A-FCD7-FD91791160E9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  <p:grpSp>
          <p:nvGrpSpPr>
            <p:cNvPr id="26" name="CIRCULOS MULTIUSO M5">
              <a:extLst>
                <a:ext uri="{FF2B5EF4-FFF2-40B4-BE49-F238E27FC236}">
                  <a16:creationId xmlns:a16="http://schemas.microsoft.com/office/drawing/2014/main" id="{F359F801-95F4-820F-BE76-847255B47964}"/>
                </a:ext>
              </a:extLst>
            </p:cNvPr>
            <p:cNvGrpSpPr/>
            <p:nvPr/>
          </p:nvGrpSpPr>
          <p:grpSpPr>
            <a:xfrm>
              <a:off x="3436638" y="5361631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39" name="FONDO">
                <a:extLst>
                  <a:ext uri="{FF2B5EF4-FFF2-40B4-BE49-F238E27FC236}">
                    <a16:creationId xmlns:a16="http://schemas.microsoft.com/office/drawing/2014/main" id="{DBD3B160-1320-B29D-C292-FE064B702252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42" name="IMAGEN PNG">
                <a:extLst>
                  <a:ext uri="{FF2B5EF4-FFF2-40B4-BE49-F238E27FC236}">
                    <a16:creationId xmlns:a16="http://schemas.microsoft.com/office/drawing/2014/main" id="{C5426597-AA6C-1A6C-F454-45F752C2BC08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  <p:grpSp>
          <p:nvGrpSpPr>
            <p:cNvPr id="27" name="CIRCULOS MULTIUSO M6">
              <a:extLst>
                <a:ext uri="{FF2B5EF4-FFF2-40B4-BE49-F238E27FC236}">
                  <a16:creationId xmlns:a16="http://schemas.microsoft.com/office/drawing/2014/main" id="{D6247430-9423-F678-3E8D-F0BF9DF50413}"/>
                </a:ext>
              </a:extLst>
            </p:cNvPr>
            <p:cNvGrpSpPr/>
            <p:nvPr/>
          </p:nvGrpSpPr>
          <p:grpSpPr>
            <a:xfrm>
              <a:off x="5639226" y="5360865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30" name="FONDO">
                <a:extLst>
                  <a:ext uri="{FF2B5EF4-FFF2-40B4-BE49-F238E27FC236}">
                    <a16:creationId xmlns:a16="http://schemas.microsoft.com/office/drawing/2014/main" id="{22717E9D-2AC2-43C2-6707-6C54E8D89CB1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32" name="IMAGEN PNG">
                <a:extLst>
                  <a:ext uri="{FF2B5EF4-FFF2-40B4-BE49-F238E27FC236}">
                    <a16:creationId xmlns:a16="http://schemas.microsoft.com/office/drawing/2014/main" id="{011EDA16-E797-62F0-C773-73F791B1206E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</p:grpSp>
      <p:grpSp>
        <p:nvGrpSpPr>
          <p:cNvPr id="70" name="CIRCULOS MULTIUSO 5 CM">
            <a:extLst>
              <a:ext uri="{FF2B5EF4-FFF2-40B4-BE49-F238E27FC236}">
                <a16:creationId xmlns:a16="http://schemas.microsoft.com/office/drawing/2014/main" id="{5ADD1DF2-20D6-9137-B7DF-07EA46C16447}"/>
              </a:ext>
            </a:extLst>
          </p:cNvPr>
          <p:cNvGrpSpPr/>
          <p:nvPr/>
        </p:nvGrpSpPr>
        <p:grpSpPr>
          <a:xfrm>
            <a:off x="76714" y="6941315"/>
            <a:ext cx="7387068" cy="3551141"/>
            <a:chOff x="76714" y="6941313"/>
            <a:chExt cx="7387068" cy="3551141"/>
          </a:xfrm>
          <a:noFill/>
        </p:grpSpPr>
        <p:grpSp>
          <p:nvGrpSpPr>
            <p:cNvPr id="71" name="CIRCULOS MULTIUSO M1">
              <a:extLst>
                <a:ext uri="{FF2B5EF4-FFF2-40B4-BE49-F238E27FC236}">
                  <a16:creationId xmlns:a16="http://schemas.microsoft.com/office/drawing/2014/main" id="{9E252173-A76B-5BCA-2A4F-4E17575B8490}"/>
                </a:ext>
              </a:extLst>
            </p:cNvPr>
            <p:cNvGrpSpPr/>
            <p:nvPr/>
          </p:nvGrpSpPr>
          <p:grpSpPr>
            <a:xfrm>
              <a:off x="76714" y="6944243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108" name="FONDO">
                <a:extLst>
                  <a:ext uri="{FF2B5EF4-FFF2-40B4-BE49-F238E27FC236}">
                    <a16:creationId xmlns:a16="http://schemas.microsoft.com/office/drawing/2014/main" id="{F61DDF7E-A051-DC5C-9B12-D9ADB59989B2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109" name="IMAGEN PNG">
                <a:extLst>
                  <a:ext uri="{FF2B5EF4-FFF2-40B4-BE49-F238E27FC236}">
                    <a16:creationId xmlns:a16="http://schemas.microsoft.com/office/drawing/2014/main" id="{531235F4-8B09-B281-FB8A-51232C3A876C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  <p:grpSp>
          <p:nvGrpSpPr>
            <p:cNvPr id="72" name="CIRCULOS MULTIUSO M2">
              <a:extLst>
                <a:ext uri="{FF2B5EF4-FFF2-40B4-BE49-F238E27FC236}">
                  <a16:creationId xmlns:a16="http://schemas.microsoft.com/office/drawing/2014/main" id="{CD6F7B9D-48D9-9B46-4D85-12D9D5B31682}"/>
                </a:ext>
              </a:extLst>
            </p:cNvPr>
            <p:cNvGrpSpPr/>
            <p:nvPr/>
          </p:nvGrpSpPr>
          <p:grpSpPr>
            <a:xfrm>
              <a:off x="2327733" y="6944243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106" name="FONDO">
                <a:extLst>
                  <a:ext uri="{FF2B5EF4-FFF2-40B4-BE49-F238E27FC236}">
                    <a16:creationId xmlns:a16="http://schemas.microsoft.com/office/drawing/2014/main" id="{1608F087-C300-6088-0F4B-49D7B61B1F96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107" name="IMAGEN PNG">
                <a:extLst>
                  <a:ext uri="{FF2B5EF4-FFF2-40B4-BE49-F238E27FC236}">
                    <a16:creationId xmlns:a16="http://schemas.microsoft.com/office/drawing/2014/main" id="{C4881C56-D5D9-99F1-5F8A-B0D27A94120D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  <p:grpSp>
          <p:nvGrpSpPr>
            <p:cNvPr id="91" name="CIRCULOS MULTIUSO M3">
              <a:extLst>
                <a:ext uri="{FF2B5EF4-FFF2-40B4-BE49-F238E27FC236}">
                  <a16:creationId xmlns:a16="http://schemas.microsoft.com/office/drawing/2014/main" id="{4302AE14-BBAB-2266-106D-7934EAD79A1A}"/>
                </a:ext>
              </a:extLst>
            </p:cNvPr>
            <p:cNvGrpSpPr/>
            <p:nvPr/>
          </p:nvGrpSpPr>
          <p:grpSpPr>
            <a:xfrm>
              <a:off x="4555307" y="6941313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104" name="FONDO">
                <a:extLst>
                  <a:ext uri="{FF2B5EF4-FFF2-40B4-BE49-F238E27FC236}">
                    <a16:creationId xmlns:a16="http://schemas.microsoft.com/office/drawing/2014/main" id="{50DC1E6A-35DD-80F5-A027-1C92ECA02F97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105" name="IMAGEN PNG">
                <a:extLst>
                  <a:ext uri="{FF2B5EF4-FFF2-40B4-BE49-F238E27FC236}">
                    <a16:creationId xmlns:a16="http://schemas.microsoft.com/office/drawing/2014/main" id="{273B5D68-448A-187E-4956-D006CD7FEEF9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  <p:grpSp>
          <p:nvGrpSpPr>
            <p:cNvPr id="95" name="CIRCULOS MULTIUSO M4">
              <a:extLst>
                <a:ext uri="{FF2B5EF4-FFF2-40B4-BE49-F238E27FC236}">
                  <a16:creationId xmlns:a16="http://schemas.microsoft.com/office/drawing/2014/main" id="{37E88E55-6AA2-BA25-2661-B2FD43577343}"/>
                </a:ext>
              </a:extLst>
            </p:cNvPr>
            <p:cNvGrpSpPr/>
            <p:nvPr/>
          </p:nvGrpSpPr>
          <p:grpSpPr>
            <a:xfrm>
              <a:off x="1212184" y="8692339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102" name="FONDO">
                <a:extLst>
                  <a:ext uri="{FF2B5EF4-FFF2-40B4-BE49-F238E27FC236}">
                    <a16:creationId xmlns:a16="http://schemas.microsoft.com/office/drawing/2014/main" id="{F774BDF5-2C6C-7C3F-855E-1FD9E9D15E5A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103" name="IMAGEN PNG">
                <a:extLst>
                  <a:ext uri="{FF2B5EF4-FFF2-40B4-BE49-F238E27FC236}">
                    <a16:creationId xmlns:a16="http://schemas.microsoft.com/office/drawing/2014/main" id="{15B30FD0-C51D-0597-566F-4C9C81A8CAFE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  <p:grpSp>
          <p:nvGrpSpPr>
            <p:cNvPr id="96" name="CIRCULOS MULTIUSO M5">
              <a:extLst>
                <a:ext uri="{FF2B5EF4-FFF2-40B4-BE49-F238E27FC236}">
                  <a16:creationId xmlns:a16="http://schemas.microsoft.com/office/drawing/2014/main" id="{CDC6B2A4-0501-8381-21F3-2E4136206BBC}"/>
                </a:ext>
              </a:extLst>
            </p:cNvPr>
            <p:cNvGrpSpPr/>
            <p:nvPr/>
          </p:nvGrpSpPr>
          <p:grpSpPr>
            <a:xfrm>
              <a:off x="3461194" y="8692454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100" name="FONDO">
                <a:extLst>
                  <a:ext uri="{FF2B5EF4-FFF2-40B4-BE49-F238E27FC236}">
                    <a16:creationId xmlns:a16="http://schemas.microsoft.com/office/drawing/2014/main" id="{94E91F1F-D823-E3B8-2E68-85C6344BD3E7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101" name="IMAGEN PNG">
                <a:extLst>
                  <a:ext uri="{FF2B5EF4-FFF2-40B4-BE49-F238E27FC236}">
                    <a16:creationId xmlns:a16="http://schemas.microsoft.com/office/drawing/2014/main" id="{4CEA4FBC-713B-5F8A-20B4-76366EA6928E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  <p:grpSp>
          <p:nvGrpSpPr>
            <p:cNvPr id="97" name="CIRCULOS MULTIUSO M6">
              <a:extLst>
                <a:ext uri="{FF2B5EF4-FFF2-40B4-BE49-F238E27FC236}">
                  <a16:creationId xmlns:a16="http://schemas.microsoft.com/office/drawing/2014/main" id="{9186BAA9-FAD1-7872-35D7-9B5672C061AD}"/>
                </a:ext>
              </a:extLst>
            </p:cNvPr>
            <p:cNvGrpSpPr/>
            <p:nvPr/>
          </p:nvGrpSpPr>
          <p:grpSpPr>
            <a:xfrm>
              <a:off x="5663782" y="8691688"/>
              <a:ext cx="1800000" cy="1800000"/>
              <a:chOff x="536362" y="593124"/>
              <a:chExt cx="1454670" cy="1440000"/>
            </a:xfrm>
            <a:grpFill/>
          </p:grpSpPr>
          <p:sp>
            <p:nvSpPr>
              <p:cNvPr id="98" name="FONDO">
                <a:extLst>
                  <a:ext uri="{FF2B5EF4-FFF2-40B4-BE49-F238E27FC236}">
                    <a16:creationId xmlns:a16="http://schemas.microsoft.com/office/drawing/2014/main" id="{8D0AFA82-BD6A-0858-F9D5-F8DCC69372AE}"/>
                  </a:ext>
                </a:extLst>
              </p:cNvPr>
              <p:cNvSpPr/>
              <p:nvPr/>
            </p:nvSpPr>
            <p:spPr>
              <a:xfrm>
                <a:off x="543697" y="593124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  <p:sp>
            <p:nvSpPr>
              <p:cNvPr id="99" name="IMAGEN PNG">
                <a:extLst>
                  <a:ext uri="{FF2B5EF4-FFF2-40B4-BE49-F238E27FC236}">
                    <a16:creationId xmlns:a16="http://schemas.microsoft.com/office/drawing/2014/main" id="{EC084A1F-F000-C156-C2F5-967E7CDEA664}"/>
                  </a:ext>
                </a:extLst>
              </p:cNvPr>
              <p:cNvSpPr/>
              <p:nvPr/>
            </p:nvSpPr>
            <p:spPr>
              <a:xfrm>
                <a:off x="536362" y="593124"/>
                <a:ext cx="145467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400">
                  <a:noFill/>
                </a:endParaRPr>
              </a:p>
            </p:txBody>
          </p:sp>
        </p:grpSp>
      </p:grpSp>
      <p:sp>
        <p:nvSpPr>
          <p:cNvPr id="5" name="PNG 3">
            <a:extLst>
              <a:ext uri="{FF2B5EF4-FFF2-40B4-BE49-F238E27FC236}">
                <a16:creationId xmlns:a16="http://schemas.microsoft.com/office/drawing/2014/main" id="{648C0C1F-F5D4-FAA6-A52C-0AB1B8347468}"/>
              </a:ext>
            </a:extLst>
          </p:cNvPr>
          <p:cNvSpPr>
            <a:spLocks/>
          </p:cNvSpPr>
          <p:nvPr/>
        </p:nvSpPr>
        <p:spPr>
          <a:xfrm>
            <a:off x="2696923" y="687311"/>
            <a:ext cx="1224000" cy="12240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2" name="PNG 5">
            <a:extLst>
              <a:ext uri="{FF2B5EF4-FFF2-40B4-BE49-F238E27FC236}">
                <a16:creationId xmlns:a16="http://schemas.microsoft.com/office/drawing/2014/main" id="{303DAF62-44CC-C699-F8C4-453D1A7BA814}"/>
              </a:ext>
            </a:extLst>
          </p:cNvPr>
          <p:cNvSpPr>
            <a:spLocks/>
          </p:cNvSpPr>
          <p:nvPr/>
        </p:nvSpPr>
        <p:spPr>
          <a:xfrm>
            <a:off x="4896807" y="576074"/>
            <a:ext cx="1224000" cy="12240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0" name="PNG 6">
            <a:extLst>
              <a:ext uri="{FF2B5EF4-FFF2-40B4-BE49-F238E27FC236}">
                <a16:creationId xmlns:a16="http://schemas.microsoft.com/office/drawing/2014/main" id="{4EE2DD32-B4E0-CA78-CDBC-12CB3CF8D445}"/>
              </a:ext>
            </a:extLst>
          </p:cNvPr>
          <p:cNvSpPr>
            <a:spLocks/>
          </p:cNvSpPr>
          <p:nvPr/>
        </p:nvSpPr>
        <p:spPr>
          <a:xfrm>
            <a:off x="1582276" y="2264781"/>
            <a:ext cx="1224000" cy="12240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4" name="PNG 7">
            <a:extLst>
              <a:ext uri="{FF2B5EF4-FFF2-40B4-BE49-F238E27FC236}">
                <a16:creationId xmlns:a16="http://schemas.microsoft.com/office/drawing/2014/main" id="{08B198A3-44E6-413D-0E93-EAAE8A536045}"/>
              </a:ext>
            </a:extLst>
          </p:cNvPr>
          <p:cNvSpPr>
            <a:spLocks/>
          </p:cNvSpPr>
          <p:nvPr/>
        </p:nvSpPr>
        <p:spPr>
          <a:xfrm>
            <a:off x="3834752" y="2282887"/>
            <a:ext cx="1224000" cy="122400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24" name="PNG 8">
            <a:extLst>
              <a:ext uri="{FF2B5EF4-FFF2-40B4-BE49-F238E27FC236}">
                <a16:creationId xmlns:a16="http://schemas.microsoft.com/office/drawing/2014/main" id="{D92565CA-A33B-C00F-8CBF-109986242830}"/>
              </a:ext>
            </a:extLst>
          </p:cNvPr>
          <p:cNvSpPr>
            <a:spLocks/>
          </p:cNvSpPr>
          <p:nvPr/>
        </p:nvSpPr>
        <p:spPr>
          <a:xfrm>
            <a:off x="5977703" y="2237993"/>
            <a:ext cx="1224000" cy="122400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37" name="EDAD">
            <a:extLst>
              <a:ext uri="{FF2B5EF4-FFF2-40B4-BE49-F238E27FC236}">
                <a16:creationId xmlns:a16="http://schemas.microsoft.com/office/drawing/2014/main" id="{D47A0035-646B-FBFA-7D01-0E862C2877AB}"/>
              </a:ext>
            </a:extLst>
          </p:cNvPr>
          <p:cNvSpPr/>
          <p:nvPr/>
        </p:nvSpPr>
        <p:spPr>
          <a:xfrm>
            <a:off x="201582" y="399307"/>
            <a:ext cx="1781847" cy="1797592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241" name="NOMBRE">
            <a:extLst>
              <a:ext uri="{FF2B5EF4-FFF2-40B4-BE49-F238E27FC236}">
                <a16:creationId xmlns:a16="http://schemas.microsoft.com/office/drawing/2014/main" id="{6B7E200B-1255-952B-08E4-52922F1A6F53}"/>
              </a:ext>
            </a:extLst>
          </p:cNvPr>
          <p:cNvSpPr>
            <a:spLocks/>
          </p:cNvSpPr>
          <p:nvPr/>
        </p:nvSpPr>
        <p:spPr>
          <a:xfrm>
            <a:off x="4616766" y="1623521"/>
            <a:ext cx="1781847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28" name="NOMBRE">
            <a:extLst>
              <a:ext uri="{FF2B5EF4-FFF2-40B4-BE49-F238E27FC236}">
                <a16:creationId xmlns:a16="http://schemas.microsoft.com/office/drawing/2014/main" id="{CF51868B-7D02-C893-E0DA-A32FC5C2D2B1}"/>
              </a:ext>
            </a:extLst>
          </p:cNvPr>
          <p:cNvSpPr>
            <a:spLocks/>
          </p:cNvSpPr>
          <p:nvPr/>
        </p:nvSpPr>
        <p:spPr>
          <a:xfrm>
            <a:off x="3548817" y="3325862"/>
            <a:ext cx="1786425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239" name="NOMBRE">
            <a:extLst>
              <a:ext uri="{FF2B5EF4-FFF2-40B4-BE49-F238E27FC236}">
                <a16:creationId xmlns:a16="http://schemas.microsoft.com/office/drawing/2014/main" id="{63A3543D-7CA4-BA11-8751-661700B30D6F}"/>
              </a:ext>
            </a:extLst>
          </p:cNvPr>
          <p:cNvSpPr>
            <a:spLocks/>
          </p:cNvSpPr>
          <p:nvPr/>
        </p:nvSpPr>
        <p:spPr>
          <a:xfrm>
            <a:off x="5700772" y="3277733"/>
            <a:ext cx="1800000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228" name="NOMBRE">
            <a:extLst>
              <a:ext uri="{FF2B5EF4-FFF2-40B4-BE49-F238E27FC236}">
                <a16:creationId xmlns:a16="http://schemas.microsoft.com/office/drawing/2014/main" id="{C906F135-FE6A-F6F4-E822-BD9B7B989356}"/>
              </a:ext>
            </a:extLst>
          </p:cNvPr>
          <p:cNvSpPr>
            <a:spLocks/>
          </p:cNvSpPr>
          <p:nvPr/>
        </p:nvSpPr>
        <p:spPr>
          <a:xfrm>
            <a:off x="1305113" y="3325869"/>
            <a:ext cx="1773868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243" name="NOMBRE">
            <a:extLst>
              <a:ext uri="{FF2B5EF4-FFF2-40B4-BE49-F238E27FC236}">
                <a16:creationId xmlns:a16="http://schemas.microsoft.com/office/drawing/2014/main" id="{542BAE00-86B1-B297-E6CC-064FBD152D7F}"/>
              </a:ext>
            </a:extLst>
          </p:cNvPr>
          <p:cNvSpPr>
            <a:spLocks/>
          </p:cNvSpPr>
          <p:nvPr/>
        </p:nvSpPr>
        <p:spPr>
          <a:xfrm>
            <a:off x="2443998" y="1671646"/>
            <a:ext cx="1757301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52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RECTANGULOS MULTIUSO</a:t>
            </a:r>
          </a:p>
        </p:txBody>
      </p:sp>
      <p:sp>
        <p:nvSpPr>
          <p:cNvPr id="1347" name="MEDIDAS">
            <a:extLst>
              <a:ext uri="{FF2B5EF4-FFF2-40B4-BE49-F238E27FC236}">
                <a16:creationId xmlns:a16="http://schemas.microsoft.com/office/drawing/2014/main" id="{83F2A7B5-0EB4-4DFC-8004-BF3F98247194}"/>
              </a:ext>
            </a:extLst>
          </p:cNvPr>
          <p:cNvSpPr txBox="1"/>
          <p:nvPr/>
        </p:nvSpPr>
        <p:spPr>
          <a:xfrm>
            <a:off x="147921" y="559963"/>
            <a:ext cx="806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x 6 CM</a:t>
            </a:r>
          </a:p>
        </p:txBody>
      </p:sp>
      <p:sp>
        <p:nvSpPr>
          <p:cNvPr id="1348" name="MEDIDAS">
            <a:extLst>
              <a:ext uri="{FF2B5EF4-FFF2-40B4-BE49-F238E27FC236}">
                <a16:creationId xmlns:a16="http://schemas.microsoft.com/office/drawing/2014/main" id="{59EC0E78-ED9C-4238-B357-5AA97B9B2722}"/>
              </a:ext>
            </a:extLst>
          </p:cNvPr>
          <p:cNvSpPr txBox="1"/>
          <p:nvPr/>
        </p:nvSpPr>
        <p:spPr>
          <a:xfrm>
            <a:off x="147921" y="2317213"/>
            <a:ext cx="806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x 6 CM</a:t>
            </a:r>
          </a:p>
        </p:txBody>
      </p:sp>
      <p:sp>
        <p:nvSpPr>
          <p:cNvPr id="1349" name="MEDIDAS">
            <a:extLst>
              <a:ext uri="{FF2B5EF4-FFF2-40B4-BE49-F238E27FC236}">
                <a16:creationId xmlns:a16="http://schemas.microsoft.com/office/drawing/2014/main" id="{6F4BB90C-D8B1-453B-A804-0990680EC3F0}"/>
              </a:ext>
            </a:extLst>
          </p:cNvPr>
          <p:cNvSpPr txBox="1"/>
          <p:nvPr/>
        </p:nvSpPr>
        <p:spPr>
          <a:xfrm>
            <a:off x="147921" y="4801197"/>
            <a:ext cx="806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x 6 CM</a:t>
            </a:r>
          </a:p>
        </p:txBody>
      </p:sp>
      <p:sp>
        <p:nvSpPr>
          <p:cNvPr id="1350" name="MEDIDAS">
            <a:extLst>
              <a:ext uri="{FF2B5EF4-FFF2-40B4-BE49-F238E27FC236}">
                <a16:creationId xmlns:a16="http://schemas.microsoft.com/office/drawing/2014/main" id="{A2F3C934-A228-4657-A1E2-310508C1C647}"/>
              </a:ext>
            </a:extLst>
          </p:cNvPr>
          <p:cNvSpPr txBox="1"/>
          <p:nvPr/>
        </p:nvSpPr>
        <p:spPr>
          <a:xfrm>
            <a:off x="147922" y="6601777"/>
            <a:ext cx="888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x 3 CM</a:t>
            </a:r>
          </a:p>
        </p:txBody>
      </p:sp>
      <p:sp>
        <p:nvSpPr>
          <p:cNvPr id="14" name="FONDO 4"/>
          <p:cNvSpPr/>
          <p:nvPr/>
        </p:nvSpPr>
        <p:spPr>
          <a:xfrm>
            <a:off x="229282" y="6847702"/>
            <a:ext cx="1080000" cy="360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FONDO 1"/>
          <p:cNvSpPr/>
          <p:nvPr/>
        </p:nvSpPr>
        <p:spPr>
          <a:xfrm>
            <a:off x="269916" y="828475"/>
            <a:ext cx="216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FONDO 2"/>
          <p:cNvSpPr/>
          <p:nvPr/>
        </p:nvSpPr>
        <p:spPr>
          <a:xfrm>
            <a:off x="244671" y="2624352"/>
            <a:ext cx="1080000" cy="216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FONDO 3"/>
          <p:cNvSpPr/>
          <p:nvPr/>
        </p:nvSpPr>
        <p:spPr>
          <a:xfrm>
            <a:off x="269912" y="5103362"/>
            <a:ext cx="2160000" cy="1440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FONDO 6">
            <a:extLst>
              <a:ext uri="{FF2B5EF4-FFF2-40B4-BE49-F238E27FC236}">
                <a16:creationId xmlns:a16="http://schemas.microsoft.com/office/drawing/2014/main" id="{CC5F84B0-28C5-9433-F3E0-79E5F973F386}"/>
              </a:ext>
            </a:extLst>
          </p:cNvPr>
          <p:cNvSpPr/>
          <p:nvPr/>
        </p:nvSpPr>
        <p:spPr>
          <a:xfrm>
            <a:off x="1349919" y="6847050"/>
            <a:ext cx="1080000" cy="3600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FONDO 5">
            <a:extLst>
              <a:ext uri="{FF2B5EF4-FFF2-40B4-BE49-F238E27FC236}">
                <a16:creationId xmlns:a16="http://schemas.microsoft.com/office/drawing/2014/main" id="{45A7F967-9BD7-B4F8-3AED-B0514071FB03}"/>
              </a:ext>
            </a:extLst>
          </p:cNvPr>
          <p:cNvSpPr/>
          <p:nvPr/>
        </p:nvSpPr>
        <p:spPr>
          <a:xfrm>
            <a:off x="1370015" y="2624352"/>
            <a:ext cx="1080000" cy="21600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" name="RECTANGULOS MULTIUSO">
            <a:extLst>
              <a:ext uri="{FF2B5EF4-FFF2-40B4-BE49-F238E27FC236}">
                <a16:creationId xmlns:a16="http://schemas.microsoft.com/office/drawing/2014/main" id="{82C877C7-B9C2-6A0F-1529-AE670C150DCE}"/>
              </a:ext>
            </a:extLst>
          </p:cNvPr>
          <p:cNvGrpSpPr/>
          <p:nvPr/>
        </p:nvGrpSpPr>
        <p:grpSpPr>
          <a:xfrm>
            <a:off x="5086066" y="828477"/>
            <a:ext cx="2319368" cy="9619227"/>
            <a:chOff x="5086066" y="828475"/>
            <a:chExt cx="2319368" cy="9619227"/>
          </a:xfrm>
          <a:noFill/>
        </p:grpSpPr>
        <p:grpSp>
          <p:nvGrpSpPr>
            <p:cNvPr id="8" name="RECTANGULO MULTIUSOS 4">
              <a:extLst>
                <a:ext uri="{FF2B5EF4-FFF2-40B4-BE49-F238E27FC236}">
                  <a16:creationId xmlns:a16="http://schemas.microsoft.com/office/drawing/2014/main" id="{2FA08CF4-298C-28DD-32F0-0E7BDC9088CD}"/>
                </a:ext>
              </a:extLst>
            </p:cNvPr>
            <p:cNvGrpSpPr/>
            <p:nvPr/>
          </p:nvGrpSpPr>
          <p:grpSpPr>
            <a:xfrm>
              <a:off x="6322870" y="6847702"/>
              <a:ext cx="1080000" cy="3600000"/>
              <a:chOff x="242394" y="6886497"/>
              <a:chExt cx="1080000" cy="3600000"/>
            </a:xfrm>
            <a:grpFill/>
          </p:grpSpPr>
          <p:sp>
            <p:nvSpPr>
              <p:cNvPr id="1357" name="FONDO">
                <a:extLst>
                  <a:ext uri="{FF2B5EF4-FFF2-40B4-BE49-F238E27FC236}">
                    <a16:creationId xmlns:a16="http://schemas.microsoft.com/office/drawing/2014/main" id="{D3A5C920-D547-3EA5-2699-2F42E89D9C61}"/>
                  </a:ext>
                </a:extLst>
              </p:cNvPr>
              <p:cNvSpPr/>
              <p:nvPr/>
            </p:nvSpPr>
            <p:spPr>
              <a:xfrm>
                <a:off x="242394" y="6886497"/>
                <a:ext cx="1080000" cy="360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58" name="IMAGEN PNG 2">
                <a:extLst>
                  <a:ext uri="{FF2B5EF4-FFF2-40B4-BE49-F238E27FC236}">
                    <a16:creationId xmlns:a16="http://schemas.microsoft.com/office/drawing/2014/main" id="{5C418794-8A1A-00B8-BD09-524F5DF78950}"/>
                  </a:ext>
                </a:extLst>
              </p:cNvPr>
              <p:cNvSpPr/>
              <p:nvPr/>
            </p:nvSpPr>
            <p:spPr>
              <a:xfrm>
                <a:off x="242394" y="9157191"/>
                <a:ext cx="1080000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59" name="IMAGEN PNG">
                <a:extLst>
                  <a:ext uri="{FF2B5EF4-FFF2-40B4-BE49-F238E27FC236}">
                    <a16:creationId xmlns:a16="http://schemas.microsoft.com/office/drawing/2014/main" id="{9CCA1F00-19F5-A8F1-E040-F8537F7DFF65}"/>
                  </a:ext>
                </a:extLst>
              </p:cNvPr>
              <p:cNvSpPr/>
              <p:nvPr/>
            </p:nvSpPr>
            <p:spPr>
              <a:xfrm>
                <a:off x="242394" y="7551157"/>
                <a:ext cx="1080000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1" name="RECTANGULO MULTIUSOS 4">
              <a:extLst>
                <a:ext uri="{FF2B5EF4-FFF2-40B4-BE49-F238E27FC236}">
                  <a16:creationId xmlns:a16="http://schemas.microsoft.com/office/drawing/2014/main" id="{E0BA3BB3-9AF7-A431-EB8B-3A1DB5F9E15A}"/>
                </a:ext>
              </a:extLst>
            </p:cNvPr>
            <p:cNvGrpSpPr/>
            <p:nvPr/>
          </p:nvGrpSpPr>
          <p:grpSpPr>
            <a:xfrm>
              <a:off x="5086066" y="6847702"/>
              <a:ext cx="1080000" cy="3600000"/>
              <a:chOff x="242394" y="6886497"/>
              <a:chExt cx="1080000" cy="3600000"/>
            </a:xfrm>
            <a:grpFill/>
          </p:grpSpPr>
          <p:sp>
            <p:nvSpPr>
              <p:cNvPr id="1354" name="FONDO">
                <a:extLst>
                  <a:ext uri="{FF2B5EF4-FFF2-40B4-BE49-F238E27FC236}">
                    <a16:creationId xmlns:a16="http://schemas.microsoft.com/office/drawing/2014/main" id="{8EE3E9E9-6B32-A13F-C25A-6E760AA3839A}"/>
                  </a:ext>
                </a:extLst>
              </p:cNvPr>
              <p:cNvSpPr/>
              <p:nvPr/>
            </p:nvSpPr>
            <p:spPr>
              <a:xfrm>
                <a:off x="242394" y="6886497"/>
                <a:ext cx="1080000" cy="360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55" name="IMAGEN PNG 2">
                <a:extLst>
                  <a:ext uri="{FF2B5EF4-FFF2-40B4-BE49-F238E27FC236}">
                    <a16:creationId xmlns:a16="http://schemas.microsoft.com/office/drawing/2014/main" id="{CCEEDC4B-4200-68B4-53D6-1B7184063CF2}"/>
                  </a:ext>
                </a:extLst>
              </p:cNvPr>
              <p:cNvSpPr/>
              <p:nvPr/>
            </p:nvSpPr>
            <p:spPr>
              <a:xfrm>
                <a:off x="242394" y="9157191"/>
                <a:ext cx="1080000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56" name="IMAGEN PNG">
                <a:extLst>
                  <a:ext uri="{FF2B5EF4-FFF2-40B4-BE49-F238E27FC236}">
                    <a16:creationId xmlns:a16="http://schemas.microsoft.com/office/drawing/2014/main" id="{0CB7764B-3274-0FCE-7506-09CB089B3AEF}"/>
                  </a:ext>
                </a:extLst>
              </p:cNvPr>
              <p:cNvSpPr/>
              <p:nvPr/>
            </p:nvSpPr>
            <p:spPr>
              <a:xfrm>
                <a:off x="242394" y="7551157"/>
                <a:ext cx="1080000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5" name="RECTANGULO MULTIUSOS M3">
              <a:extLst>
                <a:ext uri="{FF2B5EF4-FFF2-40B4-BE49-F238E27FC236}">
                  <a16:creationId xmlns:a16="http://schemas.microsoft.com/office/drawing/2014/main" id="{F790FFFC-449A-20F2-6D9D-00767E9F3E85}"/>
                </a:ext>
              </a:extLst>
            </p:cNvPr>
            <p:cNvGrpSpPr/>
            <p:nvPr/>
          </p:nvGrpSpPr>
          <p:grpSpPr>
            <a:xfrm>
              <a:off x="5129757" y="5103362"/>
              <a:ext cx="2160000" cy="1441043"/>
              <a:chOff x="242394" y="5062807"/>
              <a:chExt cx="2160000" cy="1441043"/>
            </a:xfrm>
            <a:grpFill/>
          </p:grpSpPr>
          <p:sp>
            <p:nvSpPr>
              <p:cNvPr id="1351" name="FONDO">
                <a:extLst>
                  <a:ext uri="{FF2B5EF4-FFF2-40B4-BE49-F238E27FC236}">
                    <a16:creationId xmlns:a16="http://schemas.microsoft.com/office/drawing/2014/main" id="{78B241A7-AAAF-1C3E-7862-95993A29AD8D}"/>
                  </a:ext>
                </a:extLst>
              </p:cNvPr>
              <p:cNvSpPr/>
              <p:nvPr/>
            </p:nvSpPr>
            <p:spPr>
              <a:xfrm>
                <a:off x="242394" y="5062807"/>
                <a:ext cx="2160000" cy="144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52" name="IMAGEN PNG 2">
                <a:extLst>
                  <a:ext uri="{FF2B5EF4-FFF2-40B4-BE49-F238E27FC236}">
                    <a16:creationId xmlns:a16="http://schemas.microsoft.com/office/drawing/2014/main" id="{D3EDD40C-1FDB-F8D4-10BC-E21D713C9E87}"/>
                  </a:ext>
                </a:extLst>
              </p:cNvPr>
              <p:cNvSpPr/>
              <p:nvPr/>
            </p:nvSpPr>
            <p:spPr>
              <a:xfrm>
                <a:off x="242394" y="5884270"/>
                <a:ext cx="2160000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53" name="IMAGEN PNG">
                <a:extLst>
                  <a:ext uri="{FF2B5EF4-FFF2-40B4-BE49-F238E27FC236}">
                    <a16:creationId xmlns:a16="http://schemas.microsoft.com/office/drawing/2014/main" id="{6471B54C-8B83-98F0-36D9-BD83B4CD114F}"/>
                  </a:ext>
                </a:extLst>
              </p:cNvPr>
              <p:cNvSpPr/>
              <p:nvPr/>
            </p:nvSpPr>
            <p:spPr>
              <a:xfrm>
                <a:off x="441789" y="5064376"/>
                <a:ext cx="1695236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7" name="RECTANGULO MULTIUSOS M2">
              <a:extLst>
                <a:ext uri="{FF2B5EF4-FFF2-40B4-BE49-F238E27FC236}">
                  <a16:creationId xmlns:a16="http://schemas.microsoft.com/office/drawing/2014/main" id="{231F49AA-B2E4-D977-9E4D-65BFC715F25B}"/>
                </a:ext>
              </a:extLst>
            </p:cNvPr>
            <p:cNvGrpSpPr/>
            <p:nvPr/>
          </p:nvGrpSpPr>
          <p:grpSpPr>
            <a:xfrm>
              <a:off x="6325434" y="2624352"/>
              <a:ext cx="1080000" cy="2160000"/>
              <a:chOff x="260348" y="2594181"/>
              <a:chExt cx="1080000" cy="2160000"/>
            </a:xfrm>
            <a:grpFill/>
          </p:grpSpPr>
          <p:sp>
            <p:nvSpPr>
              <p:cNvPr id="1344" name="FONDO">
                <a:extLst>
                  <a:ext uri="{FF2B5EF4-FFF2-40B4-BE49-F238E27FC236}">
                    <a16:creationId xmlns:a16="http://schemas.microsoft.com/office/drawing/2014/main" id="{7D7F0197-E9C0-E668-12EB-CBF45F0A677E}"/>
                  </a:ext>
                </a:extLst>
              </p:cNvPr>
              <p:cNvSpPr/>
              <p:nvPr/>
            </p:nvSpPr>
            <p:spPr>
              <a:xfrm>
                <a:off x="260348" y="2594181"/>
                <a:ext cx="1080000" cy="21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45" name="IMAGEN PNG 2">
                <a:extLst>
                  <a:ext uri="{FF2B5EF4-FFF2-40B4-BE49-F238E27FC236}">
                    <a16:creationId xmlns:a16="http://schemas.microsoft.com/office/drawing/2014/main" id="{0FFBA4A6-FAF6-31B0-D4B8-9AFF04CC3A50}"/>
                  </a:ext>
                </a:extLst>
              </p:cNvPr>
              <p:cNvSpPr/>
              <p:nvPr/>
            </p:nvSpPr>
            <p:spPr>
              <a:xfrm>
                <a:off x="260348" y="3738187"/>
                <a:ext cx="1062046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46" name="IMAGEN PNG">
                <a:extLst>
                  <a:ext uri="{FF2B5EF4-FFF2-40B4-BE49-F238E27FC236}">
                    <a16:creationId xmlns:a16="http://schemas.microsoft.com/office/drawing/2014/main" id="{8BD9E954-87FD-9550-534C-552C3230C5C7}"/>
                  </a:ext>
                </a:extLst>
              </p:cNvPr>
              <p:cNvSpPr/>
              <p:nvPr/>
            </p:nvSpPr>
            <p:spPr>
              <a:xfrm>
                <a:off x="260348" y="2918293"/>
                <a:ext cx="1080000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20" name="RECTANGULO MULTIUSOS M2">
              <a:extLst>
                <a:ext uri="{FF2B5EF4-FFF2-40B4-BE49-F238E27FC236}">
                  <a16:creationId xmlns:a16="http://schemas.microsoft.com/office/drawing/2014/main" id="{CCFBAB5F-A84B-DCAE-F874-389759888DC0}"/>
                </a:ext>
              </a:extLst>
            </p:cNvPr>
            <p:cNvGrpSpPr/>
            <p:nvPr/>
          </p:nvGrpSpPr>
          <p:grpSpPr>
            <a:xfrm>
              <a:off x="5091195" y="2624352"/>
              <a:ext cx="1080000" cy="2160000"/>
              <a:chOff x="260348" y="2594181"/>
              <a:chExt cx="1080000" cy="2160000"/>
            </a:xfrm>
            <a:grpFill/>
          </p:grpSpPr>
          <p:sp>
            <p:nvSpPr>
              <p:cNvPr id="40" name="FONDO">
                <a:extLst>
                  <a:ext uri="{FF2B5EF4-FFF2-40B4-BE49-F238E27FC236}">
                    <a16:creationId xmlns:a16="http://schemas.microsoft.com/office/drawing/2014/main" id="{EDC0AC79-08A0-F58D-CF25-E9470FB6E7F0}"/>
                  </a:ext>
                </a:extLst>
              </p:cNvPr>
              <p:cNvSpPr/>
              <p:nvPr/>
            </p:nvSpPr>
            <p:spPr>
              <a:xfrm>
                <a:off x="260348" y="2594181"/>
                <a:ext cx="1080000" cy="21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45" name="IMAGEN PNG 2">
                <a:extLst>
                  <a:ext uri="{FF2B5EF4-FFF2-40B4-BE49-F238E27FC236}">
                    <a16:creationId xmlns:a16="http://schemas.microsoft.com/office/drawing/2014/main" id="{A36EE71A-3EC7-FFB0-771E-97A5ACBF1C09}"/>
                  </a:ext>
                </a:extLst>
              </p:cNvPr>
              <p:cNvSpPr/>
              <p:nvPr/>
            </p:nvSpPr>
            <p:spPr>
              <a:xfrm>
                <a:off x="260348" y="3738187"/>
                <a:ext cx="1062046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55" name="IMAGEN PNG">
                <a:extLst>
                  <a:ext uri="{FF2B5EF4-FFF2-40B4-BE49-F238E27FC236}">
                    <a16:creationId xmlns:a16="http://schemas.microsoft.com/office/drawing/2014/main" id="{541E368A-BD34-B640-62BE-6173FCBBFD44}"/>
                  </a:ext>
                </a:extLst>
              </p:cNvPr>
              <p:cNvSpPr/>
              <p:nvPr/>
            </p:nvSpPr>
            <p:spPr>
              <a:xfrm>
                <a:off x="260348" y="2918293"/>
                <a:ext cx="1080000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22" name="RECTANGULO MULTIUSOS M1">
              <a:extLst>
                <a:ext uri="{FF2B5EF4-FFF2-40B4-BE49-F238E27FC236}">
                  <a16:creationId xmlns:a16="http://schemas.microsoft.com/office/drawing/2014/main" id="{D0654A18-EC1D-1A5B-F51B-E7C2F7C6D13F}"/>
                </a:ext>
              </a:extLst>
            </p:cNvPr>
            <p:cNvGrpSpPr/>
            <p:nvPr/>
          </p:nvGrpSpPr>
          <p:grpSpPr>
            <a:xfrm>
              <a:off x="5129757" y="828475"/>
              <a:ext cx="2160000" cy="1440000"/>
              <a:chOff x="242394" y="843993"/>
              <a:chExt cx="2160000" cy="1440000"/>
            </a:xfrm>
            <a:grpFill/>
          </p:grpSpPr>
          <p:sp>
            <p:nvSpPr>
              <p:cNvPr id="23" name="FONDO">
                <a:extLst>
                  <a:ext uri="{FF2B5EF4-FFF2-40B4-BE49-F238E27FC236}">
                    <a16:creationId xmlns:a16="http://schemas.microsoft.com/office/drawing/2014/main" id="{7DCF5374-E469-BF9C-E63B-D63001CC0E90}"/>
                  </a:ext>
                </a:extLst>
              </p:cNvPr>
              <p:cNvSpPr/>
              <p:nvPr/>
            </p:nvSpPr>
            <p:spPr>
              <a:xfrm>
                <a:off x="242394" y="843993"/>
                <a:ext cx="2160000" cy="144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24" name="IMAGEN PNG 2">
                <a:extLst>
                  <a:ext uri="{FF2B5EF4-FFF2-40B4-BE49-F238E27FC236}">
                    <a16:creationId xmlns:a16="http://schemas.microsoft.com/office/drawing/2014/main" id="{8AE7B0F0-FCE0-F414-3EAC-DD751E55CC47}"/>
                  </a:ext>
                </a:extLst>
              </p:cNvPr>
              <p:cNvSpPr/>
              <p:nvPr/>
            </p:nvSpPr>
            <p:spPr>
              <a:xfrm>
                <a:off x="242394" y="1664413"/>
                <a:ext cx="2160000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0C990CF1-0282-85B2-209B-CD0D7B1117EA}"/>
                  </a:ext>
                </a:extLst>
              </p:cNvPr>
              <p:cNvSpPr txBox="1"/>
              <p:nvPr/>
            </p:nvSpPr>
            <p:spPr>
              <a:xfrm>
                <a:off x="242394" y="1690210"/>
                <a:ext cx="2160000" cy="52322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s-AR" sz="2800" dirty="0">
                    <a:noFill/>
                  </a:rPr>
                  <a:t>NOMBRE</a:t>
                </a:r>
              </a:p>
            </p:txBody>
          </p:sp>
          <p:sp>
            <p:nvSpPr>
              <p:cNvPr id="37" name="IMAGEN PNG">
                <a:extLst>
                  <a:ext uri="{FF2B5EF4-FFF2-40B4-BE49-F238E27FC236}">
                    <a16:creationId xmlns:a16="http://schemas.microsoft.com/office/drawing/2014/main" id="{57883EE9-5FC2-34A9-9C51-CF54CD8620F8}"/>
                  </a:ext>
                </a:extLst>
              </p:cNvPr>
              <p:cNvSpPr/>
              <p:nvPr/>
            </p:nvSpPr>
            <p:spPr>
              <a:xfrm>
                <a:off x="441789" y="844519"/>
                <a:ext cx="1695236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</p:grpSp>
      <p:grpSp>
        <p:nvGrpSpPr>
          <p:cNvPr id="1360" name="RECTANGULOS MULTIUSO">
            <a:extLst>
              <a:ext uri="{FF2B5EF4-FFF2-40B4-BE49-F238E27FC236}">
                <a16:creationId xmlns:a16="http://schemas.microsoft.com/office/drawing/2014/main" id="{E13F9AB2-28F3-6597-43FC-44F7A6F2EDF9}"/>
              </a:ext>
            </a:extLst>
          </p:cNvPr>
          <p:cNvGrpSpPr/>
          <p:nvPr/>
        </p:nvGrpSpPr>
        <p:grpSpPr>
          <a:xfrm>
            <a:off x="2612458" y="828477"/>
            <a:ext cx="2324498" cy="9619227"/>
            <a:chOff x="2612458" y="828475"/>
            <a:chExt cx="2324498" cy="9619227"/>
          </a:xfrm>
          <a:noFill/>
        </p:grpSpPr>
        <p:grpSp>
          <p:nvGrpSpPr>
            <p:cNvPr id="1361" name="RECTANGULO MULTIUSOS 4">
              <a:extLst>
                <a:ext uri="{FF2B5EF4-FFF2-40B4-BE49-F238E27FC236}">
                  <a16:creationId xmlns:a16="http://schemas.microsoft.com/office/drawing/2014/main" id="{1C0E72AC-5B1F-943C-8EF1-34E0059FEDE8}"/>
                </a:ext>
              </a:extLst>
            </p:cNvPr>
            <p:cNvGrpSpPr/>
            <p:nvPr/>
          </p:nvGrpSpPr>
          <p:grpSpPr>
            <a:xfrm>
              <a:off x="3849262" y="6847702"/>
              <a:ext cx="1080000" cy="3600000"/>
              <a:chOff x="242394" y="6886497"/>
              <a:chExt cx="1080000" cy="3600000"/>
            </a:xfrm>
            <a:grpFill/>
          </p:grpSpPr>
          <p:sp>
            <p:nvSpPr>
              <p:cNvPr id="1383" name="FONDO">
                <a:extLst>
                  <a:ext uri="{FF2B5EF4-FFF2-40B4-BE49-F238E27FC236}">
                    <a16:creationId xmlns:a16="http://schemas.microsoft.com/office/drawing/2014/main" id="{83454452-2CA9-8FDB-5160-40CC6731C04B}"/>
                  </a:ext>
                </a:extLst>
              </p:cNvPr>
              <p:cNvSpPr/>
              <p:nvPr/>
            </p:nvSpPr>
            <p:spPr>
              <a:xfrm>
                <a:off x="242394" y="6886497"/>
                <a:ext cx="1080000" cy="360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84" name="IMAGEN PNG 2">
                <a:extLst>
                  <a:ext uri="{FF2B5EF4-FFF2-40B4-BE49-F238E27FC236}">
                    <a16:creationId xmlns:a16="http://schemas.microsoft.com/office/drawing/2014/main" id="{EB846254-31BE-595B-9981-7C4F1EA2EB12}"/>
                  </a:ext>
                </a:extLst>
              </p:cNvPr>
              <p:cNvSpPr/>
              <p:nvPr/>
            </p:nvSpPr>
            <p:spPr>
              <a:xfrm>
                <a:off x="242394" y="9157191"/>
                <a:ext cx="1080000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85" name="IMAGEN PNG">
                <a:extLst>
                  <a:ext uri="{FF2B5EF4-FFF2-40B4-BE49-F238E27FC236}">
                    <a16:creationId xmlns:a16="http://schemas.microsoft.com/office/drawing/2014/main" id="{E87B00B8-C5E7-D1C7-B474-CA26BC3399E5}"/>
                  </a:ext>
                </a:extLst>
              </p:cNvPr>
              <p:cNvSpPr/>
              <p:nvPr/>
            </p:nvSpPr>
            <p:spPr>
              <a:xfrm>
                <a:off x="242394" y="7551157"/>
                <a:ext cx="1080000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362" name="RECTANGULO MULTIUSOS 4">
              <a:extLst>
                <a:ext uri="{FF2B5EF4-FFF2-40B4-BE49-F238E27FC236}">
                  <a16:creationId xmlns:a16="http://schemas.microsoft.com/office/drawing/2014/main" id="{AE0B9FEE-F63B-C959-3E23-6B561F27D273}"/>
                </a:ext>
              </a:extLst>
            </p:cNvPr>
            <p:cNvGrpSpPr/>
            <p:nvPr/>
          </p:nvGrpSpPr>
          <p:grpSpPr>
            <a:xfrm>
              <a:off x="2612458" y="6847702"/>
              <a:ext cx="1080000" cy="3600000"/>
              <a:chOff x="242394" y="6886497"/>
              <a:chExt cx="1080000" cy="3600000"/>
            </a:xfrm>
            <a:grpFill/>
          </p:grpSpPr>
          <p:sp>
            <p:nvSpPr>
              <p:cNvPr id="1380" name="FONDO">
                <a:extLst>
                  <a:ext uri="{FF2B5EF4-FFF2-40B4-BE49-F238E27FC236}">
                    <a16:creationId xmlns:a16="http://schemas.microsoft.com/office/drawing/2014/main" id="{0DE9D1CA-ED56-6BA8-9203-2BA6BA38535D}"/>
                  </a:ext>
                </a:extLst>
              </p:cNvPr>
              <p:cNvSpPr/>
              <p:nvPr/>
            </p:nvSpPr>
            <p:spPr>
              <a:xfrm>
                <a:off x="242394" y="6886497"/>
                <a:ext cx="1080000" cy="360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81" name="IMAGEN PNG 2">
                <a:extLst>
                  <a:ext uri="{FF2B5EF4-FFF2-40B4-BE49-F238E27FC236}">
                    <a16:creationId xmlns:a16="http://schemas.microsoft.com/office/drawing/2014/main" id="{03533807-7B1D-84A8-F24D-0F84B17E1AAA}"/>
                  </a:ext>
                </a:extLst>
              </p:cNvPr>
              <p:cNvSpPr/>
              <p:nvPr/>
            </p:nvSpPr>
            <p:spPr>
              <a:xfrm>
                <a:off x="242394" y="9157191"/>
                <a:ext cx="1080000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82" name="IMAGEN PNG">
                <a:extLst>
                  <a:ext uri="{FF2B5EF4-FFF2-40B4-BE49-F238E27FC236}">
                    <a16:creationId xmlns:a16="http://schemas.microsoft.com/office/drawing/2014/main" id="{B534C026-3442-ECFA-DAE5-F8BE61B9270E}"/>
                  </a:ext>
                </a:extLst>
              </p:cNvPr>
              <p:cNvSpPr/>
              <p:nvPr/>
            </p:nvSpPr>
            <p:spPr>
              <a:xfrm>
                <a:off x="242394" y="7551157"/>
                <a:ext cx="1080000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363" name="RECTANGULO MULTIUSOS M3">
              <a:extLst>
                <a:ext uri="{FF2B5EF4-FFF2-40B4-BE49-F238E27FC236}">
                  <a16:creationId xmlns:a16="http://schemas.microsoft.com/office/drawing/2014/main" id="{DB0B7F42-1584-B39B-7C1D-6E99E912AF0C}"/>
                </a:ext>
              </a:extLst>
            </p:cNvPr>
            <p:cNvGrpSpPr/>
            <p:nvPr/>
          </p:nvGrpSpPr>
          <p:grpSpPr>
            <a:xfrm>
              <a:off x="2699838" y="5103362"/>
              <a:ext cx="2160000" cy="1441043"/>
              <a:chOff x="242394" y="5062807"/>
              <a:chExt cx="2160000" cy="1441043"/>
            </a:xfrm>
            <a:grpFill/>
          </p:grpSpPr>
          <p:sp>
            <p:nvSpPr>
              <p:cNvPr id="1377" name="FONDO">
                <a:extLst>
                  <a:ext uri="{FF2B5EF4-FFF2-40B4-BE49-F238E27FC236}">
                    <a16:creationId xmlns:a16="http://schemas.microsoft.com/office/drawing/2014/main" id="{8DC5225B-4EBD-55E2-8337-633AABF926A4}"/>
                  </a:ext>
                </a:extLst>
              </p:cNvPr>
              <p:cNvSpPr/>
              <p:nvPr/>
            </p:nvSpPr>
            <p:spPr>
              <a:xfrm>
                <a:off x="242394" y="5062807"/>
                <a:ext cx="2160000" cy="144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78" name="IMAGEN PNG 2">
                <a:extLst>
                  <a:ext uri="{FF2B5EF4-FFF2-40B4-BE49-F238E27FC236}">
                    <a16:creationId xmlns:a16="http://schemas.microsoft.com/office/drawing/2014/main" id="{DD1EBB22-3CD5-2215-01F8-F2ABF09B195F}"/>
                  </a:ext>
                </a:extLst>
              </p:cNvPr>
              <p:cNvSpPr/>
              <p:nvPr/>
            </p:nvSpPr>
            <p:spPr>
              <a:xfrm>
                <a:off x="242394" y="5884270"/>
                <a:ext cx="2160000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79" name="IMAGEN PNG">
                <a:extLst>
                  <a:ext uri="{FF2B5EF4-FFF2-40B4-BE49-F238E27FC236}">
                    <a16:creationId xmlns:a16="http://schemas.microsoft.com/office/drawing/2014/main" id="{55BAD09A-C9A2-841E-F548-69E25F2277D5}"/>
                  </a:ext>
                </a:extLst>
              </p:cNvPr>
              <p:cNvSpPr/>
              <p:nvPr/>
            </p:nvSpPr>
            <p:spPr>
              <a:xfrm>
                <a:off x="441789" y="5064376"/>
                <a:ext cx="1695236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364" name="RECTANGULO MULTIUSOS M2">
              <a:extLst>
                <a:ext uri="{FF2B5EF4-FFF2-40B4-BE49-F238E27FC236}">
                  <a16:creationId xmlns:a16="http://schemas.microsoft.com/office/drawing/2014/main" id="{9AAAF7B7-A379-E541-006D-8D22C2D77936}"/>
                </a:ext>
              </a:extLst>
            </p:cNvPr>
            <p:cNvGrpSpPr/>
            <p:nvPr/>
          </p:nvGrpSpPr>
          <p:grpSpPr>
            <a:xfrm>
              <a:off x="3856956" y="2624352"/>
              <a:ext cx="1080000" cy="2160000"/>
              <a:chOff x="260348" y="2594181"/>
              <a:chExt cx="1080000" cy="2160000"/>
            </a:xfrm>
            <a:grpFill/>
          </p:grpSpPr>
          <p:sp>
            <p:nvSpPr>
              <p:cNvPr id="1374" name="FONDO">
                <a:extLst>
                  <a:ext uri="{FF2B5EF4-FFF2-40B4-BE49-F238E27FC236}">
                    <a16:creationId xmlns:a16="http://schemas.microsoft.com/office/drawing/2014/main" id="{5A7CD6BC-5A2C-CC17-EA1A-5F5C8CC45EF6}"/>
                  </a:ext>
                </a:extLst>
              </p:cNvPr>
              <p:cNvSpPr/>
              <p:nvPr/>
            </p:nvSpPr>
            <p:spPr>
              <a:xfrm>
                <a:off x="260348" y="2594181"/>
                <a:ext cx="1080000" cy="21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75" name="IMAGEN PNG 2">
                <a:extLst>
                  <a:ext uri="{FF2B5EF4-FFF2-40B4-BE49-F238E27FC236}">
                    <a16:creationId xmlns:a16="http://schemas.microsoft.com/office/drawing/2014/main" id="{B1A9AE05-280E-5359-ACC8-96C2EE0DD1F6}"/>
                  </a:ext>
                </a:extLst>
              </p:cNvPr>
              <p:cNvSpPr/>
              <p:nvPr/>
            </p:nvSpPr>
            <p:spPr>
              <a:xfrm>
                <a:off x="260348" y="3738187"/>
                <a:ext cx="1062046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76" name="IMAGEN PNG">
                <a:extLst>
                  <a:ext uri="{FF2B5EF4-FFF2-40B4-BE49-F238E27FC236}">
                    <a16:creationId xmlns:a16="http://schemas.microsoft.com/office/drawing/2014/main" id="{9993845E-8B9E-7CC6-FDA7-F182466A3C66}"/>
                  </a:ext>
                </a:extLst>
              </p:cNvPr>
              <p:cNvSpPr/>
              <p:nvPr/>
            </p:nvSpPr>
            <p:spPr>
              <a:xfrm>
                <a:off x="260348" y="2918293"/>
                <a:ext cx="1080000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365" name="RECTANGULO MULTIUSOS M2">
              <a:extLst>
                <a:ext uri="{FF2B5EF4-FFF2-40B4-BE49-F238E27FC236}">
                  <a16:creationId xmlns:a16="http://schemas.microsoft.com/office/drawing/2014/main" id="{5387B9B9-F7F8-A4E9-56FA-B9752491A585}"/>
                </a:ext>
              </a:extLst>
            </p:cNvPr>
            <p:cNvGrpSpPr/>
            <p:nvPr/>
          </p:nvGrpSpPr>
          <p:grpSpPr>
            <a:xfrm>
              <a:off x="2622717" y="2624352"/>
              <a:ext cx="1080000" cy="2160000"/>
              <a:chOff x="260348" y="2594181"/>
              <a:chExt cx="1080000" cy="2160000"/>
            </a:xfrm>
            <a:grpFill/>
          </p:grpSpPr>
          <p:sp>
            <p:nvSpPr>
              <p:cNvPr id="1371" name="FONDO">
                <a:extLst>
                  <a:ext uri="{FF2B5EF4-FFF2-40B4-BE49-F238E27FC236}">
                    <a16:creationId xmlns:a16="http://schemas.microsoft.com/office/drawing/2014/main" id="{C6F34760-A1C3-5431-680D-4EFBBCD1AE73}"/>
                  </a:ext>
                </a:extLst>
              </p:cNvPr>
              <p:cNvSpPr/>
              <p:nvPr/>
            </p:nvSpPr>
            <p:spPr>
              <a:xfrm>
                <a:off x="260348" y="2594181"/>
                <a:ext cx="1080000" cy="21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72" name="IMAGEN PNG 2">
                <a:extLst>
                  <a:ext uri="{FF2B5EF4-FFF2-40B4-BE49-F238E27FC236}">
                    <a16:creationId xmlns:a16="http://schemas.microsoft.com/office/drawing/2014/main" id="{A813E21C-7420-BFB4-E9E6-4D117D2EEC0B}"/>
                  </a:ext>
                </a:extLst>
              </p:cNvPr>
              <p:cNvSpPr/>
              <p:nvPr/>
            </p:nvSpPr>
            <p:spPr>
              <a:xfrm>
                <a:off x="260348" y="3738187"/>
                <a:ext cx="1062046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73" name="IMAGEN PNG">
                <a:extLst>
                  <a:ext uri="{FF2B5EF4-FFF2-40B4-BE49-F238E27FC236}">
                    <a16:creationId xmlns:a16="http://schemas.microsoft.com/office/drawing/2014/main" id="{7266EC53-917F-D0C1-D56F-5135B737E6D1}"/>
                  </a:ext>
                </a:extLst>
              </p:cNvPr>
              <p:cNvSpPr/>
              <p:nvPr/>
            </p:nvSpPr>
            <p:spPr>
              <a:xfrm>
                <a:off x="260348" y="2918293"/>
                <a:ext cx="1080000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  <p:grpSp>
          <p:nvGrpSpPr>
            <p:cNvPr id="1366" name="RECTANGULO MULTIUSOS M1">
              <a:extLst>
                <a:ext uri="{FF2B5EF4-FFF2-40B4-BE49-F238E27FC236}">
                  <a16:creationId xmlns:a16="http://schemas.microsoft.com/office/drawing/2014/main" id="{BC44F10B-DEEC-49F3-FB6C-4DE3EEA13FB8}"/>
                </a:ext>
              </a:extLst>
            </p:cNvPr>
            <p:cNvGrpSpPr/>
            <p:nvPr/>
          </p:nvGrpSpPr>
          <p:grpSpPr>
            <a:xfrm>
              <a:off x="2699838" y="828475"/>
              <a:ext cx="2160000" cy="1440000"/>
              <a:chOff x="242394" y="843993"/>
              <a:chExt cx="2160000" cy="1440000"/>
            </a:xfrm>
            <a:grpFill/>
          </p:grpSpPr>
          <p:sp>
            <p:nvSpPr>
              <p:cNvPr id="1367" name="FONDO">
                <a:extLst>
                  <a:ext uri="{FF2B5EF4-FFF2-40B4-BE49-F238E27FC236}">
                    <a16:creationId xmlns:a16="http://schemas.microsoft.com/office/drawing/2014/main" id="{935EEC3C-EA30-5920-0CAE-8EA9BED3A63E}"/>
                  </a:ext>
                </a:extLst>
              </p:cNvPr>
              <p:cNvSpPr/>
              <p:nvPr/>
            </p:nvSpPr>
            <p:spPr>
              <a:xfrm>
                <a:off x="242394" y="843993"/>
                <a:ext cx="2160000" cy="144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68" name="IMAGEN PNG 2">
                <a:extLst>
                  <a:ext uri="{FF2B5EF4-FFF2-40B4-BE49-F238E27FC236}">
                    <a16:creationId xmlns:a16="http://schemas.microsoft.com/office/drawing/2014/main" id="{550E6CC9-59EF-4A20-E74D-9073FB7871BE}"/>
                  </a:ext>
                </a:extLst>
              </p:cNvPr>
              <p:cNvSpPr/>
              <p:nvPr/>
            </p:nvSpPr>
            <p:spPr>
              <a:xfrm>
                <a:off x="242394" y="1664413"/>
                <a:ext cx="2160000" cy="619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  <p:sp>
            <p:nvSpPr>
              <p:cNvPr id="1369" name="CuadroTexto 1368">
                <a:extLst>
                  <a:ext uri="{FF2B5EF4-FFF2-40B4-BE49-F238E27FC236}">
                    <a16:creationId xmlns:a16="http://schemas.microsoft.com/office/drawing/2014/main" id="{FF19901D-CE90-5986-4189-515670A6DCA9}"/>
                  </a:ext>
                </a:extLst>
              </p:cNvPr>
              <p:cNvSpPr txBox="1"/>
              <p:nvPr/>
            </p:nvSpPr>
            <p:spPr>
              <a:xfrm>
                <a:off x="242394" y="1690210"/>
                <a:ext cx="2160000" cy="52322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s-AR" sz="2800" dirty="0">
                    <a:noFill/>
                  </a:rPr>
                  <a:t>NOMBRE</a:t>
                </a:r>
              </a:p>
            </p:txBody>
          </p:sp>
          <p:sp>
            <p:nvSpPr>
              <p:cNvPr id="1370" name="IMAGEN PNG">
                <a:extLst>
                  <a:ext uri="{FF2B5EF4-FFF2-40B4-BE49-F238E27FC236}">
                    <a16:creationId xmlns:a16="http://schemas.microsoft.com/office/drawing/2014/main" id="{83E50FDD-0B83-46F7-6C47-716846CF09D3}"/>
                  </a:ext>
                </a:extLst>
              </p:cNvPr>
              <p:cNvSpPr/>
              <p:nvPr/>
            </p:nvSpPr>
            <p:spPr>
              <a:xfrm>
                <a:off x="441789" y="844519"/>
                <a:ext cx="1695236" cy="819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>
                  <a:noFill/>
                </a:endParaRPr>
              </a:p>
            </p:txBody>
          </p:sp>
        </p:grpSp>
      </p:grpSp>
      <p:sp>
        <p:nvSpPr>
          <p:cNvPr id="7" name="PNG 5">
            <a:extLst>
              <a:ext uri="{FF2B5EF4-FFF2-40B4-BE49-F238E27FC236}">
                <a16:creationId xmlns:a16="http://schemas.microsoft.com/office/drawing/2014/main" id="{23CC8A7F-47DD-4E93-7CB8-C3E4A3D9D538}"/>
              </a:ext>
            </a:extLst>
          </p:cNvPr>
          <p:cNvSpPr>
            <a:spLocks/>
          </p:cNvSpPr>
          <p:nvPr/>
        </p:nvSpPr>
        <p:spPr>
          <a:xfrm>
            <a:off x="886913" y="5104602"/>
            <a:ext cx="936000" cy="9360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9" name="PNG 6">
            <a:extLst>
              <a:ext uri="{FF2B5EF4-FFF2-40B4-BE49-F238E27FC236}">
                <a16:creationId xmlns:a16="http://schemas.microsoft.com/office/drawing/2014/main" id="{924B6D0A-98B1-E076-82F6-CDC0F695FDCB}"/>
              </a:ext>
            </a:extLst>
          </p:cNvPr>
          <p:cNvSpPr>
            <a:spLocks/>
          </p:cNvSpPr>
          <p:nvPr/>
        </p:nvSpPr>
        <p:spPr>
          <a:xfrm>
            <a:off x="1370015" y="2730748"/>
            <a:ext cx="1080000" cy="10800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8" name="PNG 7">
            <a:extLst>
              <a:ext uri="{FF2B5EF4-FFF2-40B4-BE49-F238E27FC236}">
                <a16:creationId xmlns:a16="http://schemas.microsoft.com/office/drawing/2014/main" id="{9D9192FB-1119-F97E-ABFC-CBA35B28E903}"/>
              </a:ext>
            </a:extLst>
          </p:cNvPr>
          <p:cNvSpPr>
            <a:spLocks/>
          </p:cNvSpPr>
          <p:nvPr/>
        </p:nvSpPr>
        <p:spPr>
          <a:xfrm>
            <a:off x="244671" y="2730748"/>
            <a:ext cx="1080000" cy="10800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31" name="PNG 8">
            <a:extLst>
              <a:ext uri="{FF2B5EF4-FFF2-40B4-BE49-F238E27FC236}">
                <a16:creationId xmlns:a16="http://schemas.microsoft.com/office/drawing/2014/main" id="{BC7242ED-E769-78AB-D172-5B5F621E986F}"/>
              </a:ext>
            </a:extLst>
          </p:cNvPr>
          <p:cNvSpPr>
            <a:spLocks/>
          </p:cNvSpPr>
          <p:nvPr/>
        </p:nvSpPr>
        <p:spPr>
          <a:xfrm>
            <a:off x="1349919" y="7598681"/>
            <a:ext cx="1080000" cy="108000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34" name="PNG 9">
            <a:extLst>
              <a:ext uri="{FF2B5EF4-FFF2-40B4-BE49-F238E27FC236}">
                <a16:creationId xmlns:a16="http://schemas.microsoft.com/office/drawing/2014/main" id="{26C1B75E-E1E1-C04A-40D2-3399B2C9FCA8}"/>
              </a:ext>
            </a:extLst>
          </p:cNvPr>
          <p:cNvSpPr>
            <a:spLocks/>
          </p:cNvSpPr>
          <p:nvPr/>
        </p:nvSpPr>
        <p:spPr>
          <a:xfrm>
            <a:off x="229282" y="7599333"/>
            <a:ext cx="1080000" cy="108000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39" name="PNG 10">
            <a:extLst>
              <a:ext uri="{FF2B5EF4-FFF2-40B4-BE49-F238E27FC236}">
                <a16:creationId xmlns:a16="http://schemas.microsoft.com/office/drawing/2014/main" id="{91C3319A-89A3-EE2A-8136-F218187667E4}"/>
              </a:ext>
            </a:extLst>
          </p:cNvPr>
          <p:cNvSpPr>
            <a:spLocks/>
          </p:cNvSpPr>
          <p:nvPr/>
        </p:nvSpPr>
        <p:spPr>
          <a:xfrm>
            <a:off x="943654" y="873411"/>
            <a:ext cx="864000" cy="86400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 dirty="0"/>
          </a:p>
        </p:txBody>
      </p:sp>
      <p:sp>
        <p:nvSpPr>
          <p:cNvPr id="51" name="NOMBRE">
            <a:extLst>
              <a:ext uri="{FF2B5EF4-FFF2-40B4-BE49-F238E27FC236}">
                <a16:creationId xmlns:a16="http://schemas.microsoft.com/office/drawing/2014/main" id="{36F6FBC0-BC69-B49E-E193-57C606E61C61}"/>
              </a:ext>
            </a:extLst>
          </p:cNvPr>
          <p:cNvSpPr>
            <a:spLocks/>
          </p:cNvSpPr>
          <p:nvPr/>
        </p:nvSpPr>
        <p:spPr>
          <a:xfrm>
            <a:off x="1370015" y="3871099"/>
            <a:ext cx="1080000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56" name="NOMBRE">
            <a:extLst>
              <a:ext uri="{FF2B5EF4-FFF2-40B4-BE49-F238E27FC236}">
                <a16:creationId xmlns:a16="http://schemas.microsoft.com/office/drawing/2014/main" id="{EDA991F4-94D9-DCB7-5D71-2F0C05C5EC3A}"/>
              </a:ext>
            </a:extLst>
          </p:cNvPr>
          <p:cNvSpPr>
            <a:spLocks/>
          </p:cNvSpPr>
          <p:nvPr/>
        </p:nvSpPr>
        <p:spPr>
          <a:xfrm>
            <a:off x="515897" y="5950622"/>
            <a:ext cx="1668225" cy="52322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41" name="NOMBRE">
            <a:extLst>
              <a:ext uri="{FF2B5EF4-FFF2-40B4-BE49-F238E27FC236}">
                <a16:creationId xmlns:a16="http://schemas.microsoft.com/office/drawing/2014/main" id="{330D6384-F0E1-7238-DCF6-6ED15A87F19A}"/>
              </a:ext>
            </a:extLst>
          </p:cNvPr>
          <p:cNvSpPr>
            <a:spLocks/>
          </p:cNvSpPr>
          <p:nvPr/>
        </p:nvSpPr>
        <p:spPr>
          <a:xfrm>
            <a:off x="244671" y="3871099"/>
            <a:ext cx="1080000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53" name="NOMBRE">
            <a:extLst>
              <a:ext uri="{FF2B5EF4-FFF2-40B4-BE49-F238E27FC236}">
                <a16:creationId xmlns:a16="http://schemas.microsoft.com/office/drawing/2014/main" id="{20118FCC-E10A-C8C4-B620-B0995DEBD3B2}"/>
              </a:ext>
            </a:extLst>
          </p:cNvPr>
          <p:cNvSpPr>
            <a:spLocks/>
          </p:cNvSpPr>
          <p:nvPr/>
        </p:nvSpPr>
        <p:spPr>
          <a:xfrm>
            <a:off x="247236" y="9236526"/>
            <a:ext cx="1080000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48" name="NOMBRE">
            <a:extLst>
              <a:ext uri="{FF2B5EF4-FFF2-40B4-BE49-F238E27FC236}">
                <a16:creationId xmlns:a16="http://schemas.microsoft.com/office/drawing/2014/main" id="{944D70AD-6780-274A-D493-C9BB6D9584CD}"/>
              </a:ext>
            </a:extLst>
          </p:cNvPr>
          <p:cNvSpPr>
            <a:spLocks/>
          </p:cNvSpPr>
          <p:nvPr/>
        </p:nvSpPr>
        <p:spPr>
          <a:xfrm>
            <a:off x="451298" y="1704509"/>
            <a:ext cx="1797425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58" name="NOMBRE">
            <a:extLst>
              <a:ext uri="{FF2B5EF4-FFF2-40B4-BE49-F238E27FC236}">
                <a16:creationId xmlns:a16="http://schemas.microsoft.com/office/drawing/2014/main" id="{102ACC9F-93AC-C1B8-822D-FAC2197C405A}"/>
              </a:ext>
            </a:extLst>
          </p:cNvPr>
          <p:cNvSpPr>
            <a:spLocks/>
          </p:cNvSpPr>
          <p:nvPr/>
        </p:nvSpPr>
        <p:spPr>
          <a:xfrm>
            <a:off x="1367873" y="9235874"/>
            <a:ext cx="1080000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602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INVITACION BASE">
            <a:extLst>
              <a:ext uri="{FF2B5EF4-FFF2-40B4-BE49-F238E27FC236}">
                <a16:creationId xmlns:a16="http://schemas.microsoft.com/office/drawing/2014/main" id="{23AAD473-3288-2296-0BA6-57AB3D1E6EDF}"/>
              </a:ext>
            </a:extLst>
          </p:cNvPr>
          <p:cNvGrpSpPr/>
          <p:nvPr/>
        </p:nvGrpSpPr>
        <p:grpSpPr>
          <a:xfrm>
            <a:off x="-863" y="-1"/>
            <a:ext cx="7561401" cy="10700687"/>
            <a:chOff x="-863" y="-1"/>
            <a:chExt cx="7561401" cy="10700687"/>
          </a:xfrm>
        </p:grpSpPr>
        <p:sp>
          <p:nvSpPr>
            <p:cNvPr id="6" name="COLORPRIMARIO">
              <a:extLst>
                <a:ext uri="{FF2B5EF4-FFF2-40B4-BE49-F238E27FC236}">
                  <a16:creationId xmlns:a16="http://schemas.microsoft.com/office/drawing/2014/main" id="{D590DAA2-C6F1-DF3D-3045-ED25F1E0AC05}"/>
                </a:ext>
              </a:extLst>
            </p:cNvPr>
            <p:cNvSpPr/>
            <p:nvPr/>
          </p:nvSpPr>
          <p:spPr>
            <a:xfrm>
              <a:off x="0" y="-1"/>
              <a:ext cx="7559675" cy="10700687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s-AR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B2DC010E-D781-C5FA-C85A-83F6B04950B0}"/>
                </a:ext>
              </a:extLst>
            </p:cNvPr>
            <p:cNvSpPr/>
            <p:nvPr/>
          </p:nvSpPr>
          <p:spPr>
            <a:xfrm>
              <a:off x="233525" y="3662420"/>
              <a:ext cx="360000" cy="360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0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33" name="Elipse 22">
              <a:extLst>
                <a:ext uri="{FF2B5EF4-FFF2-40B4-BE49-F238E27FC236}">
                  <a16:creationId xmlns:a16="http://schemas.microsoft.com/office/drawing/2014/main" id="{D68F508B-C16A-7161-D501-356E1CAB198A}"/>
                </a:ext>
              </a:extLst>
            </p:cNvPr>
            <p:cNvSpPr/>
            <p:nvPr/>
          </p:nvSpPr>
          <p:spPr>
            <a:xfrm flipH="1">
              <a:off x="0" y="3003957"/>
              <a:ext cx="392588" cy="518986"/>
            </a:xfrm>
            <a:custGeom>
              <a:avLst/>
              <a:gdLst>
                <a:gd name="connsiteX0" fmla="*/ 0 w 540000"/>
                <a:gd name="connsiteY0" fmla="*/ 270000 h 540000"/>
                <a:gd name="connsiteX1" fmla="*/ 270000 w 540000"/>
                <a:gd name="connsiteY1" fmla="*/ 0 h 540000"/>
                <a:gd name="connsiteX2" fmla="*/ 540000 w 540000"/>
                <a:gd name="connsiteY2" fmla="*/ 270000 h 540000"/>
                <a:gd name="connsiteX3" fmla="*/ 270000 w 540000"/>
                <a:gd name="connsiteY3" fmla="*/ 540000 h 540000"/>
                <a:gd name="connsiteX4" fmla="*/ 0 w 540000"/>
                <a:gd name="connsiteY4" fmla="*/ 270000 h 540000"/>
                <a:gd name="connsiteX0" fmla="*/ 0 w 540938"/>
                <a:gd name="connsiteY0" fmla="*/ 296688 h 566688"/>
                <a:gd name="connsiteX1" fmla="*/ 270000 w 540938"/>
                <a:gd name="connsiteY1" fmla="*/ 26688 h 566688"/>
                <a:gd name="connsiteX2" fmla="*/ 355864 w 540938"/>
                <a:gd name="connsiteY2" fmla="*/ 40435 h 566688"/>
                <a:gd name="connsiteX3" fmla="*/ 540000 w 540938"/>
                <a:gd name="connsiteY3" fmla="*/ 296688 h 566688"/>
                <a:gd name="connsiteX4" fmla="*/ 270000 w 540938"/>
                <a:gd name="connsiteY4" fmla="*/ 566688 h 566688"/>
                <a:gd name="connsiteX5" fmla="*/ 0 w 540938"/>
                <a:gd name="connsiteY5" fmla="*/ 296688 h 566688"/>
                <a:gd name="connsiteX0" fmla="*/ 0 w 540040"/>
                <a:gd name="connsiteY0" fmla="*/ 296688 h 592050"/>
                <a:gd name="connsiteX1" fmla="*/ 270000 w 540040"/>
                <a:gd name="connsiteY1" fmla="*/ 26688 h 592050"/>
                <a:gd name="connsiteX2" fmla="*/ 355864 w 540040"/>
                <a:gd name="connsiteY2" fmla="*/ 40435 h 592050"/>
                <a:gd name="connsiteX3" fmla="*/ 540000 w 540040"/>
                <a:gd name="connsiteY3" fmla="*/ 296688 h 592050"/>
                <a:gd name="connsiteX4" fmla="*/ 339196 w 540040"/>
                <a:gd name="connsiteY4" fmla="*/ 550022 h 592050"/>
                <a:gd name="connsiteX5" fmla="*/ 270000 w 540040"/>
                <a:gd name="connsiteY5" fmla="*/ 566688 h 592050"/>
                <a:gd name="connsiteX6" fmla="*/ 0 w 540040"/>
                <a:gd name="connsiteY6" fmla="*/ 296688 h 592050"/>
                <a:gd name="connsiteX0" fmla="*/ 0 w 372891"/>
                <a:gd name="connsiteY0" fmla="*/ 296688 h 592050"/>
                <a:gd name="connsiteX1" fmla="*/ 270000 w 372891"/>
                <a:gd name="connsiteY1" fmla="*/ 26688 h 592050"/>
                <a:gd name="connsiteX2" fmla="*/ 355864 w 372891"/>
                <a:gd name="connsiteY2" fmla="*/ 40435 h 592050"/>
                <a:gd name="connsiteX3" fmla="*/ 339975 w 372891"/>
                <a:gd name="connsiteY3" fmla="*/ 289544 h 592050"/>
                <a:gd name="connsiteX4" fmla="*/ 339196 w 372891"/>
                <a:gd name="connsiteY4" fmla="*/ 550022 h 592050"/>
                <a:gd name="connsiteX5" fmla="*/ 270000 w 372891"/>
                <a:gd name="connsiteY5" fmla="*/ 566688 h 592050"/>
                <a:gd name="connsiteX6" fmla="*/ 0 w 372891"/>
                <a:gd name="connsiteY6" fmla="*/ 296688 h 592050"/>
                <a:gd name="connsiteX0" fmla="*/ 0 w 374887"/>
                <a:gd name="connsiteY0" fmla="*/ 296688 h 592050"/>
                <a:gd name="connsiteX1" fmla="*/ 270000 w 374887"/>
                <a:gd name="connsiteY1" fmla="*/ 26688 h 592050"/>
                <a:gd name="connsiteX2" fmla="*/ 355864 w 374887"/>
                <a:gd name="connsiteY2" fmla="*/ 40435 h 592050"/>
                <a:gd name="connsiteX3" fmla="*/ 349500 w 374887"/>
                <a:gd name="connsiteY3" fmla="*/ 289544 h 592050"/>
                <a:gd name="connsiteX4" fmla="*/ 339196 w 374887"/>
                <a:gd name="connsiteY4" fmla="*/ 550022 h 592050"/>
                <a:gd name="connsiteX5" fmla="*/ 270000 w 374887"/>
                <a:gd name="connsiteY5" fmla="*/ 566688 h 592050"/>
                <a:gd name="connsiteX6" fmla="*/ 0 w 374887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88571 h 583933"/>
                <a:gd name="connsiteX1" fmla="*/ 270000 w 361502"/>
                <a:gd name="connsiteY1" fmla="*/ 18571 h 583933"/>
                <a:gd name="connsiteX2" fmla="*/ 355864 w 361502"/>
                <a:gd name="connsiteY2" fmla="*/ 32318 h 583933"/>
                <a:gd name="connsiteX3" fmla="*/ 349500 w 361502"/>
                <a:gd name="connsiteY3" fmla="*/ 281427 h 583933"/>
                <a:gd name="connsiteX4" fmla="*/ 339196 w 361502"/>
                <a:gd name="connsiteY4" fmla="*/ 541905 h 583933"/>
                <a:gd name="connsiteX5" fmla="*/ 270000 w 361502"/>
                <a:gd name="connsiteY5" fmla="*/ 558571 h 583933"/>
                <a:gd name="connsiteX6" fmla="*/ 0 w 361502"/>
                <a:gd name="connsiteY6" fmla="*/ 288571 h 583933"/>
                <a:gd name="connsiteX0" fmla="*/ 0 w 361502"/>
                <a:gd name="connsiteY0" fmla="*/ 270132 h 565494"/>
                <a:gd name="connsiteX1" fmla="*/ 270000 w 361502"/>
                <a:gd name="connsiteY1" fmla="*/ 132 h 565494"/>
                <a:gd name="connsiteX2" fmla="*/ 355864 w 361502"/>
                <a:gd name="connsiteY2" fmla="*/ 13879 h 565494"/>
                <a:gd name="connsiteX3" fmla="*/ 349500 w 361502"/>
                <a:gd name="connsiteY3" fmla="*/ 262988 h 565494"/>
                <a:gd name="connsiteX4" fmla="*/ 339196 w 361502"/>
                <a:gd name="connsiteY4" fmla="*/ 523466 h 565494"/>
                <a:gd name="connsiteX5" fmla="*/ 270000 w 361502"/>
                <a:gd name="connsiteY5" fmla="*/ 540132 h 565494"/>
                <a:gd name="connsiteX6" fmla="*/ 0 w 361502"/>
                <a:gd name="connsiteY6" fmla="*/ 270132 h 565494"/>
                <a:gd name="connsiteX0" fmla="*/ 0 w 361502"/>
                <a:gd name="connsiteY0" fmla="*/ 270034 h 565396"/>
                <a:gd name="connsiteX1" fmla="*/ 270000 w 361502"/>
                <a:gd name="connsiteY1" fmla="*/ 34 h 565396"/>
                <a:gd name="connsiteX2" fmla="*/ 355864 w 361502"/>
                <a:gd name="connsiteY2" fmla="*/ 13781 h 565396"/>
                <a:gd name="connsiteX3" fmla="*/ 349500 w 361502"/>
                <a:gd name="connsiteY3" fmla="*/ 262890 h 565396"/>
                <a:gd name="connsiteX4" fmla="*/ 339196 w 361502"/>
                <a:gd name="connsiteY4" fmla="*/ 523368 h 565396"/>
                <a:gd name="connsiteX5" fmla="*/ 270000 w 361502"/>
                <a:gd name="connsiteY5" fmla="*/ 540034 h 565396"/>
                <a:gd name="connsiteX6" fmla="*/ 0 w 361502"/>
                <a:gd name="connsiteY6" fmla="*/ 270034 h 565396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49500 w 361799"/>
                <a:gd name="connsiteY3" fmla="*/ 262987 h 557810"/>
                <a:gd name="connsiteX4" fmla="*/ 339196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0 w 361799"/>
                <a:gd name="connsiteY0" fmla="*/ 270131 h 540493"/>
                <a:gd name="connsiteX1" fmla="*/ 270000 w 361799"/>
                <a:gd name="connsiteY1" fmla="*/ 131 h 540493"/>
                <a:gd name="connsiteX2" fmla="*/ 355864 w 361799"/>
                <a:gd name="connsiteY2" fmla="*/ 13878 h 540493"/>
                <a:gd name="connsiteX3" fmla="*/ 349500 w 361799"/>
                <a:gd name="connsiteY3" fmla="*/ 262987 h 540493"/>
                <a:gd name="connsiteX4" fmla="*/ 339196 w 361799"/>
                <a:gd name="connsiteY4" fmla="*/ 523465 h 540493"/>
                <a:gd name="connsiteX5" fmla="*/ 270000 w 361799"/>
                <a:gd name="connsiteY5" fmla="*/ 540131 h 540493"/>
                <a:gd name="connsiteX6" fmla="*/ 0 w 361799"/>
                <a:gd name="connsiteY6" fmla="*/ 270131 h 540493"/>
                <a:gd name="connsiteX0" fmla="*/ 0 w 361799"/>
                <a:gd name="connsiteY0" fmla="*/ 270131 h 540685"/>
                <a:gd name="connsiteX1" fmla="*/ 270000 w 361799"/>
                <a:gd name="connsiteY1" fmla="*/ 131 h 540685"/>
                <a:gd name="connsiteX2" fmla="*/ 355864 w 361799"/>
                <a:gd name="connsiteY2" fmla="*/ 13878 h 540685"/>
                <a:gd name="connsiteX3" fmla="*/ 349500 w 361799"/>
                <a:gd name="connsiteY3" fmla="*/ 262987 h 540685"/>
                <a:gd name="connsiteX4" fmla="*/ 339196 w 361799"/>
                <a:gd name="connsiteY4" fmla="*/ 523465 h 540685"/>
                <a:gd name="connsiteX5" fmla="*/ 270000 w 361799"/>
                <a:gd name="connsiteY5" fmla="*/ 540131 h 540685"/>
                <a:gd name="connsiteX6" fmla="*/ 0 w 361799"/>
                <a:gd name="connsiteY6" fmla="*/ 270131 h 540685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49500 w 361799"/>
                <a:gd name="connsiteY3" fmla="*/ 262987 h 557810"/>
                <a:gd name="connsiteX4" fmla="*/ 361120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56077 w 361799"/>
                <a:gd name="connsiteY3" fmla="*/ 255843 h 557810"/>
                <a:gd name="connsiteX4" fmla="*/ 361120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0 w 361423"/>
                <a:gd name="connsiteY0" fmla="*/ 288570 h 576249"/>
                <a:gd name="connsiteX1" fmla="*/ 270000 w 361423"/>
                <a:gd name="connsiteY1" fmla="*/ 18570 h 576249"/>
                <a:gd name="connsiteX2" fmla="*/ 360250 w 361423"/>
                <a:gd name="connsiteY2" fmla="*/ 32317 h 576249"/>
                <a:gd name="connsiteX3" fmla="*/ 356077 w 361423"/>
                <a:gd name="connsiteY3" fmla="*/ 274282 h 576249"/>
                <a:gd name="connsiteX4" fmla="*/ 361120 w 361423"/>
                <a:gd name="connsiteY4" fmla="*/ 541904 h 576249"/>
                <a:gd name="connsiteX5" fmla="*/ 270000 w 361423"/>
                <a:gd name="connsiteY5" fmla="*/ 558570 h 576249"/>
                <a:gd name="connsiteX6" fmla="*/ 0 w 361423"/>
                <a:gd name="connsiteY6" fmla="*/ 288570 h 576249"/>
                <a:gd name="connsiteX0" fmla="*/ 3691 w 365114"/>
                <a:gd name="connsiteY0" fmla="*/ 261405 h 549084"/>
                <a:gd name="connsiteX1" fmla="*/ 133380 w 365114"/>
                <a:gd name="connsiteY1" fmla="*/ 48555 h 549084"/>
                <a:gd name="connsiteX2" fmla="*/ 363941 w 365114"/>
                <a:gd name="connsiteY2" fmla="*/ 5152 h 549084"/>
                <a:gd name="connsiteX3" fmla="*/ 359768 w 365114"/>
                <a:gd name="connsiteY3" fmla="*/ 247117 h 549084"/>
                <a:gd name="connsiteX4" fmla="*/ 364811 w 365114"/>
                <a:gd name="connsiteY4" fmla="*/ 514739 h 549084"/>
                <a:gd name="connsiteX5" fmla="*/ 273691 w 365114"/>
                <a:gd name="connsiteY5" fmla="*/ 531405 h 549084"/>
                <a:gd name="connsiteX6" fmla="*/ 3691 w 365114"/>
                <a:gd name="connsiteY6" fmla="*/ 261405 h 549084"/>
                <a:gd name="connsiteX0" fmla="*/ 23 w 361446"/>
                <a:gd name="connsiteY0" fmla="*/ 261405 h 518986"/>
                <a:gd name="connsiteX1" fmla="*/ 129712 w 361446"/>
                <a:gd name="connsiteY1" fmla="*/ 48555 h 518986"/>
                <a:gd name="connsiteX2" fmla="*/ 360273 w 361446"/>
                <a:gd name="connsiteY2" fmla="*/ 5152 h 518986"/>
                <a:gd name="connsiteX3" fmla="*/ 356100 w 361446"/>
                <a:gd name="connsiteY3" fmla="*/ 247117 h 518986"/>
                <a:gd name="connsiteX4" fmla="*/ 361143 w 361446"/>
                <a:gd name="connsiteY4" fmla="*/ 514739 h 518986"/>
                <a:gd name="connsiteX5" fmla="*/ 138481 w 361446"/>
                <a:gd name="connsiteY5" fmla="*/ 464730 h 518986"/>
                <a:gd name="connsiteX6" fmla="*/ 23 w 361446"/>
                <a:gd name="connsiteY6" fmla="*/ 261405 h 51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446" h="518986">
                  <a:moveTo>
                    <a:pt x="23" y="261405"/>
                  </a:moveTo>
                  <a:cubicBezTo>
                    <a:pt x="-1438" y="192043"/>
                    <a:pt x="69670" y="91264"/>
                    <a:pt x="129712" y="48555"/>
                  </a:cubicBezTo>
                  <a:cubicBezTo>
                    <a:pt x="189754" y="5846"/>
                    <a:pt x="339085" y="-8892"/>
                    <a:pt x="360273" y="5152"/>
                  </a:cubicBezTo>
                  <a:cubicBezTo>
                    <a:pt x="360028" y="50151"/>
                    <a:pt x="358878" y="200286"/>
                    <a:pt x="356100" y="247117"/>
                  </a:cubicBezTo>
                  <a:cubicBezTo>
                    <a:pt x="353322" y="332048"/>
                    <a:pt x="363281" y="450689"/>
                    <a:pt x="361143" y="514739"/>
                  </a:cubicBezTo>
                  <a:cubicBezTo>
                    <a:pt x="337574" y="528783"/>
                    <a:pt x="198668" y="506952"/>
                    <a:pt x="138481" y="464730"/>
                  </a:cubicBezTo>
                  <a:cubicBezTo>
                    <a:pt x="78294" y="422508"/>
                    <a:pt x="1484" y="330767"/>
                    <a:pt x="23" y="261405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s-AR"/>
            </a:p>
          </p:txBody>
        </p:sp>
        <p:sp>
          <p:nvSpPr>
            <p:cNvPr id="28" name="Elipse 22">
              <a:extLst>
                <a:ext uri="{FF2B5EF4-FFF2-40B4-BE49-F238E27FC236}">
                  <a16:creationId xmlns:a16="http://schemas.microsoft.com/office/drawing/2014/main" id="{047D4104-AE0F-166A-A353-262CB0A26FA2}"/>
                </a:ext>
              </a:extLst>
            </p:cNvPr>
            <p:cNvSpPr/>
            <p:nvPr/>
          </p:nvSpPr>
          <p:spPr>
            <a:xfrm>
              <a:off x="7248970" y="3127008"/>
              <a:ext cx="311568" cy="528601"/>
            </a:xfrm>
            <a:custGeom>
              <a:avLst/>
              <a:gdLst>
                <a:gd name="connsiteX0" fmla="*/ 0 w 540000"/>
                <a:gd name="connsiteY0" fmla="*/ 270000 h 540000"/>
                <a:gd name="connsiteX1" fmla="*/ 270000 w 540000"/>
                <a:gd name="connsiteY1" fmla="*/ 0 h 540000"/>
                <a:gd name="connsiteX2" fmla="*/ 540000 w 540000"/>
                <a:gd name="connsiteY2" fmla="*/ 270000 h 540000"/>
                <a:gd name="connsiteX3" fmla="*/ 270000 w 540000"/>
                <a:gd name="connsiteY3" fmla="*/ 540000 h 540000"/>
                <a:gd name="connsiteX4" fmla="*/ 0 w 540000"/>
                <a:gd name="connsiteY4" fmla="*/ 270000 h 540000"/>
                <a:gd name="connsiteX0" fmla="*/ 0 w 540938"/>
                <a:gd name="connsiteY0" fmla="*/ 296688 h 566688"/>
                <a:gd name="connsiteX1" fmla="*/ 270000 w 540938"/>
                <a:gd name="connsiteY1" fmla="*/ 26688 h 566688"/>
                <a:gd name="connsiteX2" fmla="*/ 355864 w 540938"/>
                <a:gd name="connsiteY2" fmla="*/ 40435 h 566688"/>
                <a:gd name="connsiteX3" fmla="*/ 540000 w 540938"/>
                <a:gd name="connsiteY3" fmla="*/ 296688 h 566688"/>
                <a:gd name="connsiteX4" fmla="*/ 270000 w 540938"/>
                <a:gd name="connsiteY4" fmla="*/ 566688 h 566688"/>
                <a:gd name="connsiteX5" fmla="*/ 0 w 540938"/>
                <a:gd name="connsiteY5" fmla="*/ 296688 h 566688"/>
                <a:gd name="connsiteX0" fmla="*/ 0 w 540040"/>
                <a:gd name="connsiteY0" fmla="*/ 296688 h 592050"/>
                <a:gd name="connsiteX1" fmla="*/ 270000 w 540040"/>
                <a:gd name="connsiteY1" fmla="*/ 26688 h 592050"/>
                <a:gd name="connsiteX2" fmla="*/ 355864 w 540040"/>
                <a:gd name="connsiteY2" fmla="*/ 40435 h 592050"/>
                <a:gd name="connsiteX3" fmla="*/ 540000 w 540040"/>
                <a:gd name="connsiteY3" fmla="*/ 296688 h 592050"/>
                <a:gd name="connsiteX4" fmla="*/ 339196 w 540040"/>
                <a:gd name="connsiteY4" fmla="*/ 550022 h 592050"/>
                <a:gd name="connsiteX5" fmla="*/ 270000 w 540040"/>
                <a:gd name="connsiteY5" fmla="*/ 566688 h 592050"/>
                <a:gd name="connsiteX6" fmla="*/ 0 w 540040"/>
                <a:gd name="connsiteY6" fmla="*/ 296688 h 592050"/>
                <a:gd name="connsiteX0" fmla="*/ 0 w 372891"/>
                <a:gd name="connsiteY0" fmla="*/ 296688 h 592050"/>
                <a:gd name="connsiteX1" fmla="*/ 270000 w 372891"/>
                <a:gd name="connsiteY1" fmla="*/ 26688 h 592050"/>
                <a:gd name="connsiteX2" fmla="*/ 355864 w 372891"/>
                <a:gd name="connsiteY2" fmla="*/ 40435 h 592050"/>
                <a:gd name="connsiteX3" fmla="*/ 339975 w 372891"/>
                <a:gd name="connsiteY3" fmla="*/ 289544 h 592050"/>
                <a:gd name="connsiteX4" fmla="*/ 339196 w 372891"/>
                <a:gd name="connsiteY4" fmla="*/ 550022 h 592050"/>
                <a:gd name="connsiteX5" fmla="*/ 270000 w 372891"/>
                <a:gd name="connsiteY5" fmla="*/ 566688 h 592050"/>
                <a:gd name="connsiteX6" fmla="*/ 0 w 372891"/>
                <a:gd name="connsiteY6" fmla="*/ 296688 h 592050"/>
                <a:gd name="connsiteX0" fmla="*/ 0 w 374887"/>
                <a:gd name="connsiteY0" fmla="*/ 296688 h 592050"/>
                <a:gd name="connsiteX1" fmla="*/ 270000 w 374887"/>
                <a:gd name="connsiteY1" fmla="*/ 26688 h 592050"/>
                <a:gd name="connsiteX2" fmla="*/ 355864 w 374887"/>
                <a:gd name="connsiteY2" fmla="*/ 40435 h 592050"/>
                <a:gd name="connsiteX3" fmla="*/ 349500 w 374887"/>
                <a:gd name="connsiteY3" fmla="*/ 289544 h 592050"/>
                <a:gd name="connsiteX4" fmla="*/ 339196 w 374887"/>
                <a:gd name="connsiteY4" fmla="*/ 550022 h 592050"/>
                <a:gd name="connsiteX5" fmla="*/ 270000 w 374887"/>
                <a:gd name="connsiteY5" fmla="*/ 566688 h 592050"/>
                <a:gd name="connsiteX6" fmla="*/ 0 w 374887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88571 h 583933"/>
                <a:gd name="connsiteX1" fmla="*/ 270000 w 361502"/>
                <a:gd name="connsiteY1" fmla="*/ 18571 h 583933"/>
                <a:gd name="connsiteX2" fmla="*/ 355864 w 361502"/>
                <a:gd name="connsiteY2" fmla="*/ 32318 h 583933"/>
                <a:gd name="connsiteX3" fmla="*/ 349500 w 361502"/>
                <a:gd name="connsiteY3" fmla="*/ 281427 h 583933"/>
                <a:gd name="connsiteX4" fmla="*/ 339196 w 361502"/>
                <a:gd name="connsiteY4" fmla="*/ 541905 h 583933"/>
                <a:gd name="connsiteX5" fmla="*/ 270000 w 361502"/>
                <a:gd name="connsiteY5" fmla="*/ 558571 h 583933"/>
                <a:gd name="connsiteX6" fmla="*/ 0 w 361502"/>
                <a:gd name="connsiteY6" fmla="*/ 288571 h 583933"/>
                <a:gd name="connsiteX0" fmla="*/ 0 w 361502"/>
                <a:gd name="connsiteY0" fmla="*/ 270132 h 565494"/>
                <a:gd name="connsiteX1" fmla="*/ 270000 w 361502"/>
                <a:gd name="connsiteY1" fmla="*/ 132 h 565494"/>
                <a:gd name="connsiteX2" fmla="*/ 355864 w 361502"/>
                <a:gd name="connsiteY2" fmla="*/ 13879 h 565494"/>
                <a:gd name="connsiteX3" fmla="*/ 349500 w 361502"/>
                <a:gd name="connsiteY3" fmla="*/ 262988 h 565494"/>
                <a:gd name="connsiteX4" fmla="*/ 339196 w 361502"/>
                <a:gd name="connsiteY4" fmla="*/ 523466 h 565494"/>
                <a:gd name="connsiteX5" fmla="*/ 270000 w 361502"/>
                <a:gd name="connsiteY5" fmla="*/ 540132 h 565494"/>
                <a:gd name="connsiteX6" fmla="*/ 0 w 361502"/>
                <a:gd name="connsiteY6" fmla="*/ 270132 h 565494"/>
                <a:gd name="connsiteX0" fmla="*/ 0 w 361502"/>
                <a:gd name="connsiteY0" fmla="*/ 270034 h 565396"/>
                <a:gd name="connsiteX1" fmla="*/ 270000 w 361502"/>
                <a:gd name="connsiteY1" fmla="*/ 34 h 565396"/>
                <a:gd name="connsiteX2" fmla="*/ 355864 w 361502"/>
                <a:gd name="connsiteY2" fmla="*/ 13781 h 565396"/>
                <a:gd name="connsiteX3" fmla="*/ 349500 w 361502"/>
                <a:gd name="connsiteY3" fmla="*/ 262890 h 565396"/>
                <a:gd name="connsiteX4" fmla="*/ 339196 w 361502"/>
                <a:gd name="connsiteY4" fmla="*/ 523368 h 565396"/>
                <a:gd name="connsiteX5" fmla="*/ 270000 w 361502"/>
                <a:gd name="connsiteY5" fmla="*/ 540034 h 565396"/>
                <a:gd name="connsiteX6" fmla="*/ 0 w 361502"/>
                <a:gd name="connsiteY6" fmla="*/ 270034 h 565396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49500 w 361799"/>
                <a:gd name="connsiteY3" fmla="*/ 262987 h 557810"/>
                <a:gd name="connsiteX4" fmla="*/ 339196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0 w 361799"/>
                <a:gd name="connsiteY0" fmla="*/ 270131 h 540493"/>
                <a:gd name="connsiteX1" fmla="*/ 270000 w 361799"/>
                <a:gd name="connsiteY1" fmla="*/ 131 h 540493"/>
                <a:gd name="connsiteX2" fmla="*/ 355864 w 361799"/>
                <a:gd name="connsiteY2" fmla="*/ 13878 h 540493"/>
                <a:gd name="connsiteX3" fmla="*/ 349500 w 361799"/>
                <a:gd name="connsiteY3" fmla="*/ 262987 h 540493"/>
                <a:gd name="connsiteX4" fmla="*/ 339196 w 361799"/>
                <a:gd name="connsiteY4" fmla="*/ 523465 h 540493"/>
                <a:gd name="connsiteX5" fmla="*/ 270000 w 361799"/>
                <a:gd name="connsiteY5" fmla="*/ 540131 h 540493"/>
                <a:gd name="connsiteX6" fmla="*/ 0 w 361799"/>
                <a:gd name="connsiteY6" fmla="*/ 270131 h 540493"/>
                <a:gd name="connsiteX0" fmla="*/ 0 w 361799"/>
                <a:gd name="connsiteY0" fmla="*/ 270131 h 540685"/>
                <a:gd name="connsiteX1" fmla="*/ 270000 w 361799"/>
                <a:gd name="connsiteY1" fmla="*/ 131 h 540685"/>
                <a:gd name="connsiteX2" fmla="*/ 355864 w 361799"/>
                <a:gd name="connsiteY2" fmla="*/ 13878 h 540685"/>
                <a:gd name="connsiteX3" fmla="*/ 349500 w 361799"/>
                <a:gd name="connsiteY3" fmla="*/ 262987 h 540685"/>
                <a:gd name="connsiteX4" fmla="*/ 339196 w 361799"/>
                <a:gd name="connsiteY4" fmla="*/ 523465 h 540685"/>
                <a:gd name="connsiteX5" fmla="*/ 270000 w 361799"/>
                <a:gd name="connsiteY5" fmla="*/ 540131 h 540685"/>
                <a:gd name="connsiteX6" fmla="*/ 0 w 361799"/>
                <a:gd name="connsiteY6" fmla="*/ 270131 h 540685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49500 w 361799"/>
                <a:gd name="connsiteY3" fmla="*/ 262987 h 557810"/>
                <a:gd name="connsiteX4" fmla="*/ 346570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2649 w 364448"/>
                <a:gd name="connsiteY0" fmla="*/ 270087 h 529531"/>
                <a:gd name="connsiteX1" fmla="*/ 272649 w 364448"/>
                <a:gd name="connsiteY1" fmla="*/ 87 h 529531"/>
                <a:gd name="connsiteX2" fmla="*/ 358513 w 364448"/>
                <a:gd name="connsiteY2" fmla="*/ 13834 h 529531"/>
                <a:gd name="connsiteX3" fmla="*/ 352149 w 364448"/>
                <a:gd name="connsiteY3" fmla="*/ 262943 h 529531"/>
                <a:gd name="connsiteX4" fmla="*/ 349219 w 364448"/>
                <a:gd name="connsiteY4" fmla="*/ 523421 h 529531"/>
                <a:gd name="connsiteX5" fmla="*/ 147288 w 364448"/>
                <a:gd name="connsiteY5" fmla="*/ 486010 h 529531"/>
                <a:gd name="connsiteX6" fmla="*/ 2649 w 364448"/>
                <a:gd name="connsiteY6" fmla="*/ 270087 h 529531"/>
                <a:gd name="connsiteX0" fmla="*/ 195 w 356059"/>
                <a:gd name="connsiteY0" fmla="*/ 259141 h 518585"/>
                <a:gd name="connsiteX1" fmla="*/ 174752 w 356059"/>
                <a:gd name="connsiteY1" fmla="*/ 26087 h 518585"/>
                <a:gd name="connsiteX2" fmla="*/ 356059 w 356059"/>
                <a:gd name="connsiteY2" fmla="*/ 2888 h 518585"/>
                <a:gd name="connsiteX3" fmla="*/ 349695 w 356059"/>
                <a:gd name="connsiteY3" fmla="*/ 251997 h 518585"/>
                <a:gd name="connsiteX4" fmla="*/ 346765 w 356059"/>
                <a:gd name="connsiteY4" fmla="*/ 512475 h 518585"/>
                <a:gd name="connsiteX5" fmla="*/ 144834 w 356059"/>
                <a:gd name="connsiteY5" fmla="*/ 475064 h 518585"/>
                <a:gd name="connsiteX6" fmla="*/ 195 w 356059"/>
                <a:gd name="connsiteY6" fmla="*/ 259141 h 518585"/>
                <a:gd name="connsiteX0" fmla="*/ 195 w 356059"/>
                <a:gd name="connsiteY0" fmla="*/ 266088 h 525532"/>
                <a:gd name="connsiteX1" fmla="*/ 174752 w 356059"/>
                <a:gd name="connsiteY1" fmla="*/ 33034 h 525532"/>
                <a:gd name="connsiteX2" fmla="*/ 356059 w 356059"/>
                <a:gd name="connsiteY2" fmla="*/ 9835 h 525532"/>
                <a:gd name="connsiteX3" fmla="*/ 349695 w 356059"/>
                <a:gd name="connsiteY3" fmla="*/ 258944 h 525532"/>
                <a:gd name="connsiteX4" fmla="*/ 346765 w 356059"/>
                <a:gd name="connsiteY4" fmla="*/ 519422 h 525532"/>
                <a:gd name="connsiteX5" fmla="*/ 144834 w 356059"/>
                <a:gd name="connsiteY5" fmla="*/ 482011 h 525532"/>
                <a:gd name="connsiteX6" fmla="*/ 195 w 356059"/>
                <a:gd name="connsiteY6" fmla="*/ 266088 h 525532"/>
                <a:gd name="connsiteX0" fmla="*/ 287 w 319205"/>
                <a:gd name="connsiteY0" fmla="*/ 269711 h 525988"/>
                <a:gd name="connsiteX1" fmla="*/ 137898 w 319205"/>
                <a:gd name="connsiteY1" fmla="*/ 33578 h 525988"/>
                <a:gd name="connsiteX2" fmla="*/ 319205 w 319205"/>
                <a:gd name="connsiteY2" fmla="*/ 10379 h 525988"/>
                <a:gd name="connsiteX3" fmla="*/ 312841 w 319205"/>
                <a:gd name="connsiteY3" fmla="*/ 259488 h 525988"/>
                <a:gd name="connsiteX4" fmla="*/ 309911 w 319205"/>
                <a:gd name="connsiteY4" fmla="*/ 519966 h 525988"/>
                <a:gd name="connsiteX5" fmla="*/ 107980 w 319205"/>
                <a:gd name="connsiteY5" fmla="*/ 482555 h 525988"/>
                <a:gd name="connsiteX6" fmla="*/ 287 w 319205"/>
                <a:gd name="connsiteY6" fmla="*/ 269711 h 525988"/>
                <a:gd name="connsiteX0" fmla="*/ 299 w 316138"/>
                <a:gd name="connsiteY0" fmla="*/ 240649 h 525490"/>
                <a:gd name="connsiteX1" fmla="*/ 134831 w 316138"/>
                <a:gd name="connsiteY1" fmla="*/ 32225 h 525490"/>
                <a:gd name="connsiteX2" fmla="*/ 316138 w 316138"/>
                <a:gd name="connsiteY2" fmla="*/ 9026 h 525490"/>
                <a:gd name="connsiteX3" fmla="*/ 309774 w 316138"/>
                <a:gd name="connsiteY3" fmla="*/ 258135 h 525490"/>
                <a:gd name="connsiteX4" fmla="*/ 306844 w 316138"/>
                <a:gd name="connsiteY4" fmla="*/ 518613 h 525490"/>
                <a:gd name="connsiteX5" fmla="*/ 104913 w 316138"/>
                <a:gd name="connsiteY5" fmla="*/ 481202 h 525490"/>
                <a:gd name="connsiteX6" fmla="*/ 299 w 316138"/>
                <a:gd name="connsiteY6" fmla="*/ 240649 h 525490"/>
                <a:gd name="connsiteX0" fmla="*/ 130 w 315969"/>
                <a:gd name="connsiteY0" fmla="*/ 240649 h 523340"/>
                <a:gd name="connsiteX1" fmla="*/ 134662 w 315969"/>
                <a:gd name="connsiteY1" fmla="*/ 32225 h 523340"/>
                <a:gd name="connsiteX2" fmla="*/ 315969 w 315969"/>
                <a:gd name="connsiteY2" fmla="*/ 9026 h 523340"/>
                <a:gd name="connsiteX3" fmla="*/ 309605 w 315969"/>
                <a:gd name="connsiteY3" fmla="*/ 258135 h 523340"/>
                <a:gd name="connsiteX4" fmla="*/ 306675 w 315969"/>
                <a:gd name="connsiteY4" fmla="*/ 518613 h 523340"/>
                <a:gd name="connsiteX5" fmla="*/ 113981 w 315969"/>
                <a:gd name="connsiteY5" fmla="*/ 468887 h 523340"/>
                <a:gd name="connsiteX6" fmla="*/ 130 w 315969"/>
                <a:gd name="connsiteY6" fmla="*/ 240649 h 523340"/>
                <a:gd name="connsiteX0" fmla="*/ 1348 w 317187"/>
                <a:gd name="connsiteY0" fmla="*/ 240649 h 523767"/>
                <a:gd name="connsiteX1" fmla="*/ 135880 w 317187"/>
                <a:gd name="connsiteY1" fmla="*/ 32225 h 523767"/>
                <a:gd name="connsiteX2" fmla="*/ 317187 w 317187"/>
                <a:gd name="connsiteY2" fmla="*/ 9026 h 523767"/>
                <a:gd name="connsiteX3" fmla="*/ 310823 w 317187"/>
                <a:gd name="connsiteY3" fmla="*/ 258135 h 523767"/>
                <a:gd name="connsiteX4" fmla="*/ 307893 w 317187"/>
                <a:gd name="connsiteY4" fmla="*/ 518613 h 523767"/>
                <a:gd name="connsiteX5" fmla="*/ 81333 w 317187"/>
                <a:gd name="connsiteY5" fmla="*/ 471965 h 523767"/>
                <a:gd name="connsiteX6" fmla="*/ 1348 w 317187"/>
                <a:gd name="connsiteY6" fmla="*/ 240649 h 523767"/>
                <a:gd name="connsiteX0" fmla="*/ 1348 w 317187"/>
                <a:gd name="connsiteY0" fmla="*/ 244518 h 527636"/>
                <a:gd name="connsiteX1" fmla="*/ 135880 w 317187"/>
                <a:gd name="connsiteY1" fmla="*/ 36094 h 527636"/>
                <a:gd name="connsiteX2" fmla="*/ 317187 w 317187"/>
                <a:gd name="connsiteY2" fmla="*/ 12895 h 527636"/>
                <a:gd name="connsiteX3" fmla="*/ 310823 w 317187"/>
                <a:gd name="connsiteY3" fmla="*/ 262004 h 527636"/>
                <a:gd name="connsiteX4" fmla="*/ 307893 w 317187"/>
                <a:gd name="connsiteY4" fmla="*/ 522482 h 527636"/>
                <a:gd name="connsiteX5" fmla="*/ 81333 w 317187"/>
                <a:gd name="connsiteY5" fmla="*/ 475834 h 527636"/>
                <a:gd name="connsiteX6" fmla="*/ 1348 w 317187"/>
                <a:gd name="connsiteY6" fmla="*/ 244518 h 527636"/>
                <a:gd name="connsiteX0" fmla="*/ 1348 w 311568"/>
                <a:gd name="connsiteY0" fmla="*/ 242884 h 526002"/>
                <a:gd name="connsiteX1" fmla="*/ 135880 w 311568"/>
                <a:gd name="connsiteY1" fmla="*/ 34460 h 526002"/>
                <a:gd name="connsiteX2" fmla="*/ 307950 w 311568"/>
                <a:gd name="connsiteY2" fmla="*/ 8182 h 526002"/>
                <a:gd name="connsiteX3" fmla="*/ 310823 w 311568"/>
                <a:gd name="connsiteY3" fmla="*/ 260370 h 526002"/>
                <a:gd name="connsiteX4" fmla="*/ 307893 w 311568"/>
                <a:gd name="connsiteY4" fmla="*/ 520848 h 526002"/>
                <a:gd name="connsiteX5" fmla="*/ 81333 w 311568"/>
                <a:gd name="connsiteY5" fmla="*/ 474200 h 526002"/>
                <a:gd name="connsiteX6" fmla="*/ 1348 w 311568"/>
                <a:gd name="connsiteY6" fmla="*/ 242884 h 526002"/>
                <a:gd name="connsiteX0" fmla="*/ 1348 w 311568"/>
                <a:gd name="connsiteY0" fmla="*/ 245483 h 528601"/>
                <a:gd name="connsiteX1" fmla="*/ 135880 w 311568"/>
                <a:gd name="connsiteY1" fmla="*/ 37059 h 528601"/>
                <a:gd name="connsiteX2" fmla="*/ 307950 w 311568"/>
                <a:gd name="connsiteY2" fmla="*/ 10781 h 528601"/>
                <a:gd name="connsiteX3" fmla="*/ 310823 w 311568"/>
                <a:gd name="connsiteY3" fmla="*/ 262969 h 528601"/>
                <a:gd name="connsiteX4" fmla="*/ 307893 w 311568"/>
                <a:gd name="connsiteY4" fmla="*/ 523447 h 528601"/>
                <a:gd name="connsiteX5" fmla="*/ 81333 w 311568"/>
                <a:gd name="connsiteY5" fmla="*/ 476799 h 528601"/>
                <a:gd name="connsiteX6" fmla="*/ 1348 w 311568"/>
                <a:gd name="connsiteY6" fmla="*/ 245483 h 52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568" h="528601">
                  <a:moveTo>
                    <a:pt x="1348" y="245483"/>
                  </a:moveTo>
                  <a:cubicBezTo>
                    <a:pt x="10439" y="172193"/>
                    <a:pt x="53992" y="85412"/>
                    <a:pt x="135880" y="37059"/>
                  </a:cubicBezTo>
                  <a:cubicBezTo>
                    <a:pt x="217768" y="-11294"/>
                    <a:pt x="286762" y="-3263"/>
                    <a:pt x="307950" y="10781"/>
                  </a:cubicBezTo>
                  <a:cubicBezTo>
                    <a:pt x="307705" y="55780"/>
                    <a:pt x="313601" y="216138"/>
                    <a:pt x="310823" y="262969"/>
                  </a:cubicBezTo>
                  <a:cubicBezTo>
                    <a:pt x="308045" y="347900"/>
                    <a:pt x="310031" y="459397"/>
                    <a:pt x="307893" y="523447"/>
                  </a:cubicBezTo>
                  <a:cubicBezTo>
                    <a:pt x="284324" y="537491"/>
                    <a:pt x="132424" y="523126"/>
                    <a:pt x="81333" y="476799"/>
                  </a:cubicBezTo>
                  <a:cubicBezTo>
                    <a:pt x="30242" y="430472"/>
                    <a:pt x="-7743" y="318773"/>
                    <a:pt x="1348" y="245483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s-A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3050013B-0196-F98C-00D0-060BE83C755B}"/>
                </a:ext>
              </a:extLst>
            </p:cNvPr>
            <p:cNvSpPr/>
            <p:nvPr/>
          </p:nvSpPr>
          <p:spPr>
            <a:xfrm>
              <a:off x="6534150" y="3535915"/>
              <a:ext cx="576000" cy="576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s-AR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E0A092E6-92EB-0678-D0B8-E509A5A09296}"/>
                </a:ext>
              </a:extLst>
            </p:cNvPr>
            <p:cNvSpPr/>
            <p:nvPr/>
          </p:nvSpPr>
          <p:spPr>
            <a:xfrm>
              <a:off x="6023330" y="2433869"/>
              <a:ext cx="288000" cy="288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DF0020C4-880B-7C10-8E93-6F77498DDE4C}"/>
                </a:ext>
              </a:extLst>
            </p:cNvPr>
            <p:cNvSpPr/>
            <p:nvPr/>
          </p:nvSpPr>
          <p:spPr>
            <a:xfrm>
              <a:off x="6253571" y="2414418"/>
              <a:ext cx="432000" cy="432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DBEDF28-7C21-6DF2-640C-5D3A9291A8F4}"/>
                </a:ext>
              </a:extLst>
            </p:cNvPr>
            <p:cNvSpPr/>
            <p:nvPr/>
          </p:nvSpPr>
          <p:spPr>
            <a:xfrm>
              <a:off x="6067576" y="2027236"/>
              <a:ext cx="180000" cy="180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4F23F3A-FDBA-1F2A-A6F4-2174C269F5F7}"/>
                </a:ext>
              </a:extLst>
            </p:cNvPr>
            <p:cNvSpPr/>
            <p:nvPr/>
          </p:nvSpPr>
          <p:spPr>
            <a:xfrm>
              <a:off x="7209242" y="1103511"/>
              <a:ext cx="351296" cy="519984"/>
            </a:xfrm>
            <a:custGeom>
              <a:avLst/>
              <a:gdLst>
                <a:gd name="connsiteX0" fmla="*/ 0 w 540000"/>
                <a:gd name="connsiteY0" fmla="*/ 270000 h 540000"/>
                <a:gd name="connsiteX1" fmla="*/ 270000 w 540000"/>
                <a:gd name="connsiteY1" fmla="*/ 0 h 540000"/>
                <a:gd name="connsiteX2" fmla="*/ 540000 w 540000"/>
                <a:gd name="connsiteY2" fmla="*/ 270000 h 540000"/>
                <a:gd name="connsiteX3" fmla="*/ 270000 w 540000"/>
                <a:gd name="connsiteY3" fmla="*/ 540000 h 540000"/>
                <a:gd name="connsiteX4" fmla="*/ 0 w 540000"/>
                <a:gd name="connsiteY4" fmla="*/ 270000 h 540000"/>
                <a:gd name="connsiteX0" fmla="*/ 0 w 540938"/>
                <a:gd name="connsiteY0" fmla="*/ 296688 h 566688"/>
                <a:gd name="connsiteX1" fmla="*/ 270000 w 540938"/>
                <a:gd name="connsiteY1" fmla="*/ 26688 h 566688"/>
                <a:gd name="connsiteX2" fmla="*/ 355864 w 540938"/>
                <a:gd name="connsiteY2" fmla="*/ 40435 h 566688"/>
                <a:gd name="connsiteX3" fmla="*/ 540000 w 540938"/>
                <a:gd name="connsiteY3" fmla="*/ 296688 h 566688"/>
                <a:gd name="connsiteX4" fmla="*/ 270000 w 540938"/>
                <a:gd name="connsiteY4" fmla="*/ 566688 h 566688"/>
                <a:gd name="connsiteX5" fmla="*/ 0 w 540938"/>
                <a:gd name="connsiteY5" fmla="*/ 296688 h 566688"/>
                <a:gd name="connsiteX0" fmla="*/ 0 w 540040"/>
                <a:gd name="connsiteY0" fmla="*/ 296688 h 592050"/>
                <a:gd name="connsiteX1" fmla="*/ 270000 w 540040"/>
                <a:gd name="connsiteY1" fmla="*/ 26688 h 592050"/>
                <a:gd name="connsiteX2" fmla="*/ 355864 w 540040"/>
                <a:gd name="connsiteY2" fmla="*/ 40435 h 592050"/>
                <a:gd name="connsiteX3" fmla="*/ 540000 w 540040"/>
                <a:gd name="connsiteY3" fmla="*/ 296688 h 592050"/>
                <a:gd name="connsiteX4" fmla="*/ 339196 w 540040"/>
                <a:gd name="connsiteY4" fmla="*/ 550022 h 592050"/>
                <a:gd name="connsiteX5" fmla="*/ 270000 w 540040"/>
                <a:gd name="connsiteY5" fmla="*/ 566688 h 592050"/>
                <a:gd name="connsiteX6" fmla="*/ 0 w 540040"/>
                <a:gd name="connsiteY6" fmla="*/ 296688 h 592050"/>
                <a:gd name="connsiteX0" fmla="*/ 0 w 372891"/>
                <a:gd name="connsiteY0" fmla="*/ 296688 h 592050"/>
                <a:gd name="connsiteX1" fmla="*/ 270000 w 372891"/>
                <a:gd name="connsiteY1" fmla="*/ 26688 h 592050"/>
                <a:gd name="connsiteX2" fmla="*/ 355864 w 372891"/>
                <a:gd name="connsiteY2" fmla="*/ 40435 h 592050"/>
                <a:gd name="connsiteX3" fmla="*/ 339975 w 372891"/>
                <a:gd name="connsiteY3" fmla="*/ 289544 h 592050"/>
                <a:gd name="connsiteX4" fmla="*/ 339196 w 372891"/>
                <a:gd name="connsiteY4" fmla="*/ 550022 h 592050"/>
                <a:gd name="connsiteX5" fmla="*/ 270000 w 372891"/>
                <a:gd name="connsiteY5" fmla="*/ 566688 h 592050"/>
                <a:gd name="connsiteX6" fmla="*/ 0 w 372891"/>
                <a:gd name="connsiteY6" fmla="*/ 296688 h 592050"/>
                <a:gd name="connsiteX0" fmla="*/ 0 w 374887"/>
                <a:gd name="connsiteY0" fmla="*/ 296688 h 592050"/>
                <a:gd name="connsiteX1" fmla="*/ 270000 w 374887"/>
                <a:gd name="connsiteY1" fmla="*/ 26688 h 592050"/>
                <a:gd name="connsiteX2" fmla="*/ 355864 w 374887"/>
                <a:gd name="connsiteY2" fmla="*/ 40435 h 592050"/>
                <a:gd name="connsiteX3" fmla="*/ 349500 w 374887"/>
                <a:gd name="connsiteY3" fmla="*/ 289544 h 592050"/>
                <a:gd name="connsiteX4" fmla="*/ 339196 w 374887"/>
                <a:gd name="connsiteY4" fmla="*/ 550022 h 592050"/>
                <a:gd name="connsiteX5" fmla="*/ 270000 w 374887"/>
                <a:gd name="connsiteY5" fmla="*/ 566688 h 592050"/>
                <a:gd name="connsiteX6" fmla="*/ 0 w 374887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88571 h 583933"/>
                <a:gd name="connsiteX1" fmla="*/ 270000 w 361502"/>
                <a:gd name="connsiteY1" fmla="*/ 18571 h 583933"/>
                <a:gd name="connsiteX2" fmla="*/ 355864 w 361502"/>
                <a:gd name="connsiteY2" fmla="*/ 32318 h 583933"/>
                <a:gd name="connsiteX3" fmla="*/ 349500 w 361502"/>
                <a:gd name="connsiteY3" fmla="*/ 281427 h 583933"/>
                <a:gd name="connsiteX4" fmla="*/ 339196 w 361502"/>
                <a:gd name="connsiteY4" fmla="*/ 541905 h 583933"/>
                <a:gd name="connsiteX5" fmla="*/ 270000 w 361502"/>
                <a:gd name="connsiteY5" fmla="*/ 558571 h 583933"/>
                <a:gd name="connsiteX6" fmla="*/ 0 w 361502"/>
                <a:gd name="connsiteY6" fmla="*/ 288571 h 583933"/>
                <a:gd name="connsiteX0" fmla="*/ 0 w 361502"/>
                <a:gd name="connsiteY0" fmla="*/ 270132 h 565494"/>
                <a:gd name="connsiteX1" fmla="*/ 270000 w 361502"/>
                <a:gd name="connsiteY1" fmla="*/ 132 h 565494"/>
                <a:gd name="connsiteX2" fmla="*/ 355864 w 361502"/>
                <a:gd name="connsiteY2" fmla="*/ 13879 h 565494"/>
                <a:gd name="connsiteX3" fmla="*/ 349500 w 361502"/>
                <a:gd name="connsiteY3" fmla="*/ 262988 h 565494"/>
                <a:gd name="connsiteX4" fmla="*/ 339196 w 361502"/>
                <a:gd name="connsiteY4" fmla="*/ 523466 h 565494"/>
                <a:gd name="connsiteX5" fmla="*/ 270000 w 361502"/>
                <a:gd name="connsiteY5" fmla="*/ 540132 h 565494"/>
                <a:gd name="connsiteX6" fmla="*/ 0 w 361502"/>
                <a:gd name="connsiteY6" fmla="*/ 270132 h 565494"/>
                <a:gd name="connsiteX0" fmla="*/ 0 w 361502"/>
                <a:gd name="connsiteY0" fmla="*/ 270034 h 565396"/>
                <a:gd name="connsiteX1" fmla="*/ 270000 w 361502"/>
                <a:gd name="connsiteY1" fmla="*/ 34 h 565396"/>
                <a:gd name="connsiteX2" fmla="*/ 355864 w 361502"/>
                <a:gd name="connsiteY2" fmla="*/ 13781 h 565396"/>
                <a:gd name="connsiteX3" fmla="*/ 349500 w 361502"/>
                <a:gd name="connsiteY3" fmla="*/ 262890 h 565396"/>
                <a:gd name="connsiteX4" fmla="*/ 339196 w 361502"/>
                <a:gd name="connsiteY4" fmla="*/ 523368 h 565396"/>
                <a:gd name="connsiteX5" fmla="*/ 270000 w 361502"/>
                <a:gd name="connsiteY5" fmla="*/ 540034 h 565396"/>
                <a:gd name="connsiteX6" fmla="*/ 0 w 361502"/>
                <a:gd name="connsiteY6" fmla="*/ 270034 h 565396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49500 w 361799"/>
                <a:gd name="connsiteY3" fmla="*/ 262987 h 557810"/>
                <a:gd name="connsiteX4" fmla="*/ 339196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0 w 361799"/>
                <a:gd name="connsiteY0" fmla="*/ 270131 h 540493"/>
                <a:gd name="connsiteX1" fmla="*/ 270000 w 361799"/>
                <a:gd name="connsiteY1" fmla="*/ 131 h 540493"/>
                <a:gd name="connsiteX2" fmla="*/ 355864 w 361799"/>
                <a:gd name="connsiteY2" fmla="*/ 13878 h 540493"/>
                <a:gd name="connsiteX3" fmla="*/ 349500 w 361799"/>
                <a:gd name="connsiteY3" fmla="*/ 262987 h 540493"/>
                <a:gd name="connsiteX4" fmla="*/ 339196 w 361799"/>
                <a:gd name="connsiteY4" fmla="*/ 523465 h 540493"/>
                <a:gd name="connsiteX5" fmla="*/ 270000 w 361799"/>
                <a:gd name="connsiteY5" fmla="*/ 540131 h 540493"/>
                <a:gd name="connsiteX6" fmla="*/ 0 w 361799"/>
                <a:gd name="connsiteY6" fmla="*/ 270131 h 540493"/>
                <a:gd name="connsiteX0" fmla="*/ 0 w 361799"/>
                <a:gd name="connsiteY0" fmla="*/ 270131 h 540685"/>
                <a:gd name="connsiteX1" fmla="*/ 270000 w 361799"/>
                <a:gd name="connsiteY1" fmla="*/ 131 h 540685"/>
                <a:gd name="connsiteX2" fmla="*/ 355864 w 361799"/>
                <a:gd name="connsiteY2" fmla="*/ 13878 h 540685"/>
                <a:gd name="connsiteX3" fmla="*/ 349500 w 361799"/>
                <a:gd name="connsiteY3" fmla="*/ 262987 h 540685"/>
                <a:gd name="connsiteX4" fmla="*/ 339196 w 361799"/>
                <a:gd name="connsiteY4" fmla="*/ 523465 h 540685"/>
                <a:gd name="connsiteX5" fmla="*/ 270000 w 361799"/>
                <a:gd name="connsiteY5" fmla="*/ 540131 h 540685"/>
                <a:gd name="connsiteX6" fmla="*/ 0 w 361799"/>
                <a:gd name="connsiteY6" fmla="*/ 270131 h 540685"/>
                <a:gd name="connsiteX0" fmla="*/ 0 w 361799"/>
                <a:gd name="connsiteY0" fmla="*/ 270131 h 557097"/>
                <a:gd name="connsiteX1" fmla="*/ 270000 w 361799"/>
                <a:gd name="connsiteY1" fmla="*/ 131 h 557097"/>
                <a:gd name="connsiteX2" fmla="*/ 355864 w 361799"/>
                <a:gd name="connsiteY2" fmla="*/ 13878 h 557097"/>
                <a:gd name="connsiteX3" fmla="*/ 349500 w 361799"/>
                <a:gd name="connsiteY3" fmla="*/ 262987 h 557097"/>
                <a:gd name="connsiteX4" fmla="*/ 346570 w 361799"/>
                <a:gd name="connsiteY4" fmla="*/ 521007 h 557097"/>
                <a:gd name="connsiteX5" fmla="*/ 270000 w 361799"/>
                <a:gd name="connsiteY5" fmla="*/ 540131 h 557097"/>
                <a:gd name="connsiteX6" fmla="*/ 0 w 361799"/>
                <a:gd name="connsiteY6" fmla="*/ 270131 h 557097"/>
                <a:gd name="connsiteX0" fmla="*/ 2379 w 364178"/>
                <a:gd name="connsiteY0" fmla="*/ 270086 h 526552"/>
                <a:gd name="connsiteX1" fmla="*/ 272379 w 364178"/>
                <a:gd name="connsiteY1" fmla="*/ 86 h 526552"/>
                <a:gd name="connsiteX2" fmla="*/ 358243 w 364178"/>
                <a:gd name="connsiteY2" fmla="*/ 13833 h 526552"/>
                <a:gd name="connsiteX3" fmla="*/ 351879 w 364178"/>
                <a:gd name="connsiteY3" fmla="*/ 262942 h 526552"/>
                <a:gd name="connsiteX4" fmla="*/ 348949 w 364178"/>
                <a:gd name="connsiteY4" fmla="*/ 520962 h 526552"/>
                <a:gd name="connsiteX5" fmla="*/ 151934 w 364178"/>
                <a:gd name="connsiteY5" fmla="*/ 481093 h 526552"/>
                <a:gd name="connsiteX6" fmla="*/ 2379 w 364178"/>
                <a:gd name="connsiteY6" fmla="*/ 270086 h 526552"/>
                <a:gd name="connsiteX0" fmla="*/ 2379 w 358243"/>
                <a:gd name="connsiteY0" fmla="*/ 248973 h 543365"/>
                <a:gd name="connsiteX1" fmla="*/ 272379 w 358243"/>
                <a:gd name="connsiteY1" fmla="*/ 15844 h 543365"/>
                <a:gd name="connsiteX2" fmla="*/ 358243 w 358243"/>
                <a:gd name="connsiteY2" fmla="*/ 29591 h 543365"/>
                <a:gd name="connsiteX3" fmla="*/ 351879 w 358243"/>
                <a:gd name="connsiteY3" fmla="*/ 278700 h 543365"/>
                <a:gd name="connsiteX4" fmla="*/ 348949 w 358243"/>
                <a:gd name="connsiteY4" fmla="*/ 536720 h 543365"/>
                <a:gd name="connsiteX5" fmla="*/ 151934 w 358243"/>
                <a:gd name="connsiteY5" fmla="*/ 496851 h 543365"/>
                <a:gd name="connsiteX6" fmla="*/ 2379 w 358243"/>
                <a:gd name="connsiteY6" fmla="*/ 248973 h 543365"/>
                <a:gd name="connsiteX0" fmla="*/ 0 w 355864"/>
                <a:gd name="connsiteY0" fmla="*/ 226482 h 520874"/>
                <a:gd name="connsiteX1" fmla="*/ 149555 w 355864"/>
                <a:gd name="connsiteY1" fmla="*/ 35140 h 520874"/>
                <a:gd name="connsiteX2" fmla="*/ 355864 w 355864"/>
                <a:gd name="connsiteY2" fmla="*/ 7100 h 520874"/>
                <a:gd name="connsiteX3" fmla="*/ 349500 w 355864"/>
                <a:gd name="connsiteY3" fmla="*/ 256209 h 520874"/>
                <a:gd name="connsiteX4" fmla="*/ 346570 w 355864"/>
                <a:gd name="connsiteY4" fmla="*/ 514229 h 520874"/>
                <a:gd name="connsiteX5" fmla="*/ 149555 w 355864"/>
                <a:gd name="connsiteY5" fmla="*/ 474360 h 520874"/>
                <a:gd name="connsiteX6" fmla="*/ 0 w 355864"/>
                <a:gd name="connsiteY6" fmla="*/ 226482 h 520874"/>
                <a:gd name="connsiteX0" fmla="*/ 0 w 351173"/>
                <a:gd name="connsiteY0" fmla="*/ 228438 h 522830"/>
                <a:gd name="connsiteX1" fmla="*/ 149555 w 351173"/>
                <a:gd name="connsiteY1" fmla="*/ 37096 h 522830"/>
                <a:gd name="connsiteX2" fmla="*/ 350947 w 351173"/>
                <a:gd name="connsiteY2" fmla="*/ 6598 h 522830"/>
                <a:gd name="connsiteX3" fmla="*/ 349500 w 351173"/>
                <a:gd name="connsiteY3" fmla="*/ 258165 h 522830"/>
                <a:gd name="connsiteX4" fmla="*/ 346570 w 351173"/>
                <a:gd name="connsiteY4" fmla="*/ 516185 h 522830"/>
                <a:gd name="connsiteX5" fmla="*/ 149555 w 351173"/>
                <a:gd name="connsiteY5" fmla="*/ 476316 h 522830"/>
                <a:gd name="connsiteX6" fmla="*/ 0 w 351173"/>
                <a:gd name="connsiteY6" fmla="*/ 228438 h 522830"/>
                <a:gd name="connsiteX0" fmla="*/ 257 w 351430"/>
                <a:gd name="connsiteY0" fmla="*/ 227916 h 522308"/>
                <a:gd name="connsiteX1" fmla="*/ 120315 w 351430"/>
                <a:gd name="connsiteY1" fmla="*/ 39032 h 522308"/>
                <a:gd name="connsiteX2" fmla="*/ 351204 w 351430"/>
                <a:gd name="connsiteY2" fmla="*/ 6076 h 522308"/>
                <a:gd name="connsiteX3" fmla="*/ 349757 w 351430"/>
                <a:gd name="connsiteY3" fmla="*/ 257643 h 522308"/>
                <a:gd name="connsiteX4" fmla="*/ 346827 w 351430"/>
                <a:gd name="connsiteY4" fmla="*/ 515663 h 522308"/>
                <a:gd name="connsiteX5" fmla="*/ 149812 w 351430"/>
                <a:gd name="connsiteY5" fmla="*/ 475794 h 522308"/>
                <a:gd name="connsiteX6" fmla="*/ 257 w 351430"/>
                <a:gd name="connsiteY6" fmla="*/ 227916 h 522308"/>
                <a:gd name="connsiteX0" fmla="*/ 123 w 351296"/>
                <a:gd name="connsiteY0" fmla="*/ 227916 h 519984"/>
                <a:gd name="connsiteX1" fmla="*/ 120181 w 351296"/>
                <a:gd name="connsiteY1" fmla="*/ 39032 h 519984"/>
                <a:gd name="connsiteX2" fmla="*/ 351070 w 351296"/>
                <a:gd name="connsiteY2" fmla="*/ 6076 h 519984"/>
                <a:gd name="connsiteX3" fmla="*/ 349623 w 351296"/>
                <a:gd name="connsiteY3" fmla="*/ 257643 h 519984"/>
                <a:gd name="connsiteX4" fmla="*/ 346693 w 351296"/>
                <a:gd name="connsiteY4" fmla="*/ 515663 h 519984"/>
                <a:gd name="connsiteX5" fmla="*/ 102975 w 351296"/>
                <a:gd name="connsiteY5" fmla="*/ 461045 h 519984"/>
                <a:gd name="connsiteX6" fmla="*/ 123 w 351296"/>
                <a:gd name="connsiteY6" fmla="*/ 227916 h 51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296" h="519984">
                  <a:moveTo>
                    <a:pt x="123" y="227916"/>
                  </a:moveTo>
                  <a:cubicBezTo>
                    <a:pt x="2991" y="157581"/>
                    <a:pt x="61690" y="76005"/>
                    <a:pt x="120181" y="39032"/>
                  </a:cubicBezTo>
                  <a:cubicBezTo>
                    <a:pt x="178672" y="2059"/>
                    <a:pt x="329882" y="-7968"/>
                    <a:pt x="351070" y="6076"/>
                  </a:cubicBezTo>
                  <a:cubicBezTo>
                    <a:pt x="350825" y="51075"/>
                    <a:pt x="352401" y="210812"/>
                    <a:pt x="349623" y="257643"/>
                  </a:cubicBezTo>
                  <a:cubicBezTo>
                    <a:pt x="346845" y="342574"/>
                    <a:pt x="348831" y="451613"/>
                    <a:pt x="346693" y="515663"/>
                  </a:cubicBezTo>
                  <a:cubicBezTo>
                    <a:pt x="323124" y="529707"/>
                    <a:pt x="160737" y="509003"/>
                    <a:pt x="102975" y="461045"/>
                  </a:cubicBezTo>
                  <a:cubicBezTo>
                    <a:pt x="45213" y="413087"/>
                    <a:pt x="-2745" y="298251"/>
                    <a:pt x="123" y="227916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s-AR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0920833B-C39E-1D12-B707-E8F8E3566BC9}"/>
                </a:ext>
              </a:extLst>
            </p:cNvPr>
            <p:cNvSpPr/>
            <p:nvPr/>
          </p:nvSpPr>
          <p:spPr>
            <a:xfrm>
              <a:off x="5644412" y="666297"/>
              <a:ext cx="432000" cy="432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B1804160-A3AB-40B6-C1F1-222C881C0081}"/>
                </a:ext>
              </a:extLst>
            </p:cNvPr>
            <p:cNvSpPr/>
            <p:nvPr/>
          </p:nvSpPr>
          <p:spPr>
            <a:xfrm>
              <a:off x="465168" y="1217462"/>
              <a:ext cx="432000" cy="432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37" name="TEXTO 2">
              <a:extLst>
                <a:ext uri="{FF2B5EF4-FFF2-40B4-BE49-F238E27FC236}">
                  <a16:creationId xmlns:a16="http://schemas.microsoft.com/office/drawing/2014/main" id="{2C054B03-58F6-478C-7698-AA65C26CFE13}"/>
                </a:ext>
              </a:extLst>
            </p:cNvPr>
            <p:cNvSpPr/>
            <p:nvPr/>
          </p:nvSpPr>
          <p:spPr>
            <a:xfrm>
              <a:off x="238677" y="7453909"/>
              <a:ext cx="7082321" cy="170704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prstTxWarp prst="textArchUp">
                <a:avLst>
                  <a:gd name="adj" fmla="val 12358441"/>
                </a:avLst>
              </a:prstTxWarp>
              <a:normAutofit/>
            </a:bodyPr>
            <a:lstStyle/>
            <a:p>
              <a:pPr algn="ctr"/>
              <a:r>
                <a:rPr lang="es-AR" sz="3600" b="1" dirty="0">
                  <a:solidFill>
                    <a:schemeClr val="bg1"/>
                  </a:solidFill>
                  <a:effectLst>
                    <a:glow rad="127000">
                      <a:schemeClr val="bg1">
                        <a:alpha val="5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¡LOS INVITO A FESTEJAR CONMIGO!</a:t>
              </a:r>
            </a:p>
          </p:txBody>
        </p: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31F369E4-B03A-E310-C6AB-32E8BFE8F6A6}"/>
                </a:ext>
              </a:extLst>
            </p:cNvPr>
            <p:cNvCxnSpPr>
              <a:cxnSpLocks/>
            </p:cNvCxnSpPr>
            <p:nvPr/>
          </p:nvCxnSpPr>
          <p:spPr>
            <a:xfrm>
              <a:off x="3110132" y="8575336"/>
              <a:ext cx="0" cy="519332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26701291-7B4E-8E94-D74B-4573CF9CED8B}"/>
                </a:ext>
              </a:extLst>
            </p:cNvPr>
            <p:cNvCxnSpPr>
              <a:cxnSpLocks/>
            </p:cNvCxnSpPr>
            <p:nvPr/>
          </p:nvCxnSpPr>
          <p:spPr>
            <a:xfrm>
              <a:off x="4470302" y="8575336"/>
              <a:ext cx="0" cy="519332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O 6">
              <a:extLst>
                <a:ext uri="{FF2B5EF4-FFF2-40B4-BE49-F238E27FC236}">
                  <a16:creationId xmlns:a16="http://schemas.microsoft.com/office/drawing/2014/main" id="{BBB1491C-8140-2041-3573-753F73563514}"/>
                </a:ext>
              </a:extLst>
            </p:cNvPr>
            <p:cNvSpPr/>
            <p:nvPr/>
          </p:nvSpPr>
          <p:spPr>
            <a:xfrm>
              <a:off x="1202033" y="8425317"/>
              <a:ext cx="1886919" cy="82517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/>
            </a:bodyPr>
            <a:lstStyle/>
            <a:p>
              <a:pPr algn="ctr"/>
              <a:r>
                <a:rPr lang="es-AR" sz="36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Junegull" panose="04010000000000000000" pitchFamily="82" charset="0"/>
                </a:rPr>
                <a:t>SABADO</a:t>
              </a:r>
            </a:p>
          </p:txBody>
        </p:sp>
        <p:sp>
          <p:nvSpPr>
            <p:cNvPr id="41" name="TEXTO 5">
              <a:extLst>
                <a:ext uri="{FF2B5EF4-FFF2-40B4-BE49-F238E27FC236}">
                  <a16:creationId xmlns:a16="http://schemas.microsoft.com/office/drawing/2014/main" id="{241BD01A-749E-8E69-910B-93694D511DA8}"/>
                </a:ext>
              </a:extLst>
            </p:cNvPr>
            <p:cNvSpPr/>
            <p:nvPr/>
          </p:nvSpPr>
          <p:spPr>
            <a:xfrm>
              <a:off x="4491061" y="8425317"/>
              <a:ext cx="1866580" cy="82517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/>
            </a:bodyPr>
            <a:lstStyle/>
            <a:p>
              <a:pPr algn="ctr"/>
              <a:r>
                <a:rPr lang="es-AR" sz="36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Junegull" panose="04010000000000000000" pitchFamily="82" charset="0"/>
                </a:rPr>
                <a:t>AGOSTO</a:t>
              </a:r>
            </a:p>
          </p:txBody>
        </p:sp>
        <p:sp>
          <p:nvSpPr>
            <p:cNvPr id="42" name="TEXTO 4">
              <a:extLst>
                <a:ext uri="{FF2B5EF4-FFF2-40B4-BE49-F238E27FC236}">
                  <a16:creationId xmlns:a16="http://schemas.microsoft.com/office/drawing/2014/main" id="{8D6BBE14-722D-9B62-1576-D49EFBED9B30}"/>
                </a:ext>
              </a:extLst>
            </p:cNvPr>
            <p:cNvSpPr/>
            <p:nvPr/>
          </p:nvSpPr>
          <p:spPr>
            <a:xfrm>
              <a:off x="3131312" y="8425317"/>
              <a:ext cx="1318232" cy="82517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s-AR" sz="4000" b="1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26</a:t>
              </a:r>
            </a:p>
          </p:txBody>
        </p:sp>
        <p:sp>
          <p:nvSpPr>
            <p:cNvPr id="43" name="TEXTO 3">
              <a:extLst>
                <a:ext uri="{FF2B5EF4-FFF2-40B4-BE49-F238E27FC236}">
                  <a16:creationId xmlns:a16="http://schemas.microsoft.com/office/drawing/2014/main" id="{36E16BE8-4B64-41D1-3F0B-F0ED365C740E}"/>
                </a:ext>
              </a:extLst>
            </p:cNvPr>
            <p:cNvSpPr/>
            <p:nvPr/>
          </p:nvSpPr>
          <p:spPr>
            <a:xfrm>
              <a:off x="0" y="7823120"/>
              <a:ext cx="7559675" cy="5189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s-AR" sz="2400" b="1" spc="6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3:00 PM A 5:00 PM</a:t>
              </a:r>
            </a:p>
          </p:txBody>
        </p:sp>
        <p:sp>
          <p:nvSpPr>
            <p:cNvPr id="102" name="TEXTO 7">
              <a:extLst>
                <a:ext uri="{FF2B5EF4-FFF2-40B4-BE49-F238E27FC236}">
                  <a16:creationId xmlns:a16="http://schemas.microsoft.com/office/drawing/2014/main" id="{F00F446F-D59B-6DC7-BDCF-19C89A571B7D}"/>
                </a:ext>
              </a:extLst>
            </p:cNvPr>
            <p:cNvSpPr/>
            <p:nvPr/>
          </p:nvSpPr>
          <p:spPr>
            <a:xfrm>
              <a:off x="0" y="9275871"/>
              <a:ext cx="7538038" cy="87240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s-AR" sz="2000" b="1" spc="3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SALON “CASA DE PIRATAS” </a:t>
              </a:r>
            </a:p>
            <a:p>
              <a:pPr algn="ctr"/>
              <a:r>
                <a:rPr lang="es-AR" sz="2000" b="1" spc="3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 AV. MITRE 1869</a:t>
              </a:r>
            </a:p>
          </p:txBody>
        </p:sp>
        <p:sp>
          <p:nvSpPr>
            <p:cNvPr id="110" name="TEXTO 8">
              <a:extLst>
                <a:ext uri="{FF2B5EF4-FFF2-40B4-BE49-F238E27FC236}">
                  <a16:creationId xmlns:a16="http://schemas.microsoft.com/office/drawing/2014/main" id="{B34AD3D8-35C2-7B36-A2EC-84954B90C148}"/>
                </a:ext>
              </a:extLst>
            </p:cNvPr>
            <p:cNvSpPr/>
            <p:nvPr/>
          </p:nvSpPr>
          <p:spPr>
            <a:xfrm>
              <a:off x="-863" y="10154575"/>
              <a:ext cx="7538901" cy="50545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s-AR" sz="2000" b="1" spc="3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¡LOS ESPERO!</a:t>
              </a:r>
            </a:p>
          </p:txBody>
        </p:sp>
        <p:sp>
          <p:nvSpPr>
            <p:cNvPr id="124" name="TEXTO 1">
              <a:extLst>
                <a:ext uri="{FF2B5EF4-FFF2-40B4-BE49-F238E27FC236}">
                  <a16:creationId xmlns:a16="http://schemas.microsoft.com/office/drawing/2014/main" id="{BC39F6B4-EF7C-AA82-F1E8-D2DA3E77C97C}"/>
                </a:ext>
              </a:extLst>
            </p:cNvPr>
            <p:cNvSpPr/>
            <p:nvPr/>
          </p:nvSpPr>
          <p:spPr>
            <a:xfrm>
              <a:off x="390815" y="1318855"/>
              <a:ext cx="2048817" cy="13971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 algn="ctr"/>
              <a:r>
                <a:rPr lang="es-AR" sz="32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</a:rPr>
                <a:t>¡ES HORA DE FESTEJO!</a:t>
              </a:r>
            </a:p>
          </p:txBody>
        </p:sp>
        <p:sp>
          <p:nvSpPr>
            <p:cNvPr id="4" name="PNG 12">
              <a:extLst>
                <a:ext uri="{FF2B5EF4-FFF2-40B4-BE49-F238E27FC236}">
                  <a16:creationId xmlns:a16="http://schemas.microsoft.com/office/drawing/2014/main" id="{2B40E2BA-72A2-4222-ED87-847771F2E045}"/>
                </a:ext>
              </a:extLst>
            </p:cNvPr>
            <p:cNvSpPr>
              <a:spLocks/>
            </p:cNvSpPr>
            <p:nvPr/>
          </p:nvSpPr>
          <p:spPr>
            <a:xfrm>
              <a:off x="2861292" y="433396"/>
              <a:ext cx="4495647" cy="4760837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  <p:sp>
          <p:nvSpPr>
            <p:cNvPr id="11" name="EDAD">
              <a:extLst>
                <a:ext uri="{FF2B5EF4-FFF2-40B4-BE49-F238E27FC236}">
                  <a16:creationId xmlns:a16="http://schemas.microsoft.com/office/drawing/2014/main" id="{3EE6907A-16B1-F90E-0B8B-BFB04E528FC0}"/>
                </a:ext>
              </a:extLst>
            </p:cNvPr>
            <p:cNvSpPr/>
            <p:nvPr/>
          </p:nvSpPr>
          <p:spPr>
            <a:xfrm>
              <a:off x="435593" y="2186033"/>
              <a:ext cx="1990107" cy="2851894"/>
            </a:xfrm>
            <a:prstGeom prst="rect">
              <a:avLst/>
            </a:prstGeom>
            <a:noFill/>
            <a:ln>
              <a:noFill/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>
              <a:normAutofit/>
            </a:bodyPr>
            <a:lstStyle/>
            <a:p>
              <a:pPr algn="ctr"/>
              <a:r>
                <a:rPr lang="es-AR" sz="18700">
                  <a:ln w="12700">
                    <a:solidFill>
                      <a:schemeClr val="bg1"/>
                    </a:solidFill>
                  </a:ln>
                  <a:solidFill>
                    <a:srgbClr val="FFFFFF"/>
                  </a:solidFill>
                  <a:effectLst>
                    <a:glow rad="25400">
                      <a:srgbClr val="FB161F"/>
                    </a:glow>
                  </a:effectLst>
                  <a:latin typeface="Bebas" panose="020B0606020202050201" pitchFamily="34" charset="0"/>
                </a:rPr>
                <a:t>5</a:t>
              </a:r>
              <a:endParaRPr lang="es-AR" sz="18700" dirty="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endParaRPr>
            </a:p>
          </p:txBody>
        </p:sp>
        <p:sp>
          <p:nvSpPr>
            <p:cNvPr id="13" name="NOMBRE">
              <a:extLst>
                <a:ext uri="{FF2B5EF4-FFF2-40B4-BE49-F238E27FC236}">
                  <a16:creationId xmlns:a16="http://schemas.microsoft.com/office/drawing/2014/main" id="{12D8AF87-B807-D8AD-68F1-A90B297748AC}"/>
                </a:ext>
              </a:extLst>
            </p:cNvPr>
            <p:cNvSpPr>
              <a:spLocks/>
            </p:cNvSpPr>
            <p:nvPr/>
          </p:nvSpPr>
          <p:spPr>
            <a:xfrm>
              <a:off x="1583842" y="4779864"/>
              <a:ext cx="4391991" cy="2665648"/>
            </a:xfrm>
            <a:prstGeom prst="rect">
              <a:avLst/>
            </a:prstGeom>
            <a:noFill/>
            <a:ln>
              <a:noFill/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>
              <a:normAutofit/>
            </a:bodyPr>
            <a:lstStyle/>
            <a:p>
              <a:pPr algn="ctr"/>
              <a:r>
                <a:rPr lang="es-AR" sz="11500" dirty="0" err="1">
                  <a:ln w="1270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25400">
                      <a:srgbClr val="FB161F"/>
                    </a:glow>
                    <a:outerShdw blurRad="50800" dist="38100" dir="2700000" sx="104000" sy="104000" algn="tl" rotWithShape="0">
                      <a:srgbClr val="FB161F"/>
                    </a:outerShdw>
                  </a:effectLst>
                  <a:latin typeface="Bebas" panose="020B0606020202050201" pitchFamily="34" charset="0"/>
                </a:rPr>
                <a:t>santi</a:t>
              </a:r>
              <a:endParaRPr lang="es-AR" sz="115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endParaRPr>
            </a:p>
          </p:txBody>
        </p:sp>
        <p:sp>
          <p:nvSpPr>
            <p:cNvPr id="21" name="PNG 13">
              <a:extLst>
                <a:ext uri="{FF2B5EF4-FFF2-40B4-BE49-F238E27FC236}">
                  <a16:creationId xmlns:a16="http://schemas.microsoft.com/office/drawing/2014/main" id="{D7D1E3BE-694B-7E22-36FE-A262B7F34F5E}"/>
                </a:ext>
              </a:extLst>
            </p:cNvPr>
            <p:cNvSpPr>
              <a:spLocks/>
            </p:cNvSpPr>
            <p:nvPr/>
          </p:nvSpPr>
          <p:spPr>
            <a:xfrm>
              <a:off x="192409" y="8198230"/>
              <a:ext cx="1051560" cy="1052263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  <p:sp>
          <p:nvSpPr>
            <p:cNvPr id="30" name="PNG 13">
              <a:extLst>
                <a:ext uri="{FF2B5EF4-FFF2-40B4-BE49-F238E27FC236}">
                  <a16:creationId xmlns:a16="http://schemas.microsoft.com/office/drawing/2014/main" id="{88ADE0FB-B6DB-5213-E417-1DC0BE0DE160}"/>
                </a:ext>
              </a:extLst>
            </p:cNvPr>
            <p:cNvSpPr>
              <a:spLocks/>
            </p:cNvSpPr>
            <p:nvPr/>
          </p:nvSpPr>
          <p:spPr>
            <a:xfrm>
              <a:off x="6336887" y="8133678"/>
              <a:ext cx="1051560" cy="1052263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  <p:sp>
          <p:nvSpPr>
            <p:cNvPr id="35" name="PNG 13">
              <a:extLst>
                <a:ext uri="{FF2B5EF4-FFF2-40B4-BE49-F238E27FC236}">
                  <a16:creationId xmlns:a16="http://schemas.microsoft.com/office/drawing/2014/main" id="{DD6AA58A-6013-7DED-D02E-DFADAA558A7B}"/>
                </a:ext>
              </a:extLst>
            </p:cNvPr>
            <p:cNvSpPr>
              <a:spLocks/>
            </p:cNvSpPr>
            <p:nvPr/>
          </p:nvSpPr>
          <p:spPr>
            <a:xfrm>
              <a:off x="68592" y="31779"/>
              <a:ext cx="1051560" cy="1052263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</p:spTree>
    <p:extLst>
      <p:ext uri="{BB962C8B-B14F-4D97-AF65-F5344CB8AC3E}">
        <p14:creationId xmlns:p14="http://schemas.microsoft.com/office/powerpoint/2010/main" val="2769295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ETIQUETA BOTELLA 20 x 7 CM</a:t>
            </a:r>
          </a:p>
        </p:txBody>
      </p:sp>
      <p:grpSp>
        <p:nvGrpSpPr>
          <p:cNvPr id="12" name="ETIQUETA BOTELLA"/>
          <p:cNvGrpSpPr/>
          <p:nvPr/>
        </p:nvGrpSpPr>
        <p:grpSpPr>
          <a:xfrm>
            <a:off x="179837" y="2937722"/>
            <a:ext cx="7200000" cy="2520002"/>
            <a:chOff x="179836" y="1127759"/>
            <a:chExt cx="7200000" cy="2520002"/>
          </a:xfrm>
          <a:noFill/>
        </p:grpSpPr>
        <p:sp>
          <p:nvSpPr>
            <p:cNvPr id="13" name="FONDO"/>
            <p:cNvSpPr/>
            <p:nvPr/>
          </p:nvSpPr>
          <p:spPr>
            <a:xfrm>
              <a:off x="179837" y="1127759"/>
              <a:ext cx="7199999" cy="2520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" name="TEXTO &quot;¡GRACIAS POR VENIR!&quot;">
              <a:extLst>
                <a:ext uri="{FF2B5EF4-FFF2-40B4-BE49-F238E27FC236}">
                  <a16:creationId xmlns:a16="http://schemas.microsoft.com/office/drawing/2014/main" id="{B806DA76-0082-49D0-8252-2FEF7F74196E}"/>
                </a:ext>
              </a:extLst>
            </p:cNvPr>
            <p:cNvSpPr txBox="1"/>
            <p:nvPr/>
          </p:nvSpPr>
          <p:spPr>
            <a:xfrm>
              <a:off x="179836" y="1286734"/>
              <a:ext cx="7199999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>
                  <a:noFill/>
                </a:rPr>
                <a:t>¡Gracias por venir!</a:t>
              </a:r>
            </a:p>
          </p:txBody>
        </p:sp>
        <p:sp>
          <p:nvSpPr>
            <p:cNvPr id="15" name="IMAGEN PNG"/>
            <p:cNvSpPr/>
            <p:nvPr/>
          </p:nvSpPr>
          <p:spPr>
            <a:xfrm>
              <a:off x="2785381" y="3001064"/>
              <a:ext cx="2049344" cy="5020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7" name="IMAGEN PNG"/>
            <p:cNvSpPr/>
            <p:nvPr/>
          </p:nvSpPr>
          <p:spPr>
            <a:xfrm>
              <a:off x="2785381" y="1729276"/>
              <a:ext cx="2049344" cy="12020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8" name="ETIQUETA BOTELLA"/>
          <p:cNvGrpSpPr/>
          <p:nvPr/>
        </p:nvGrpSpPr>
        <p:grpSpPr>
          <a:xfrm>
            <a:off x="179837" y="5505943"/>
            <a:ext cx="7200000" cy="2520002"/>
            <a:chOff x="179836" y="1127759"/>
            <a:chExt cx="7200000" cy="2520002"/>
          </a:xfrm>
          <a:noFill/>
        </p:grpSpPr>
        <p:sp>
          <p:nvSpPr>
            <p:cNvPr id="19" name="FONDO"/>
            <p:cNvSpPr/>
            <p:nvPr/>
          </p:nvSpPr>
          <p:spPr>
            <a:xfrm>
              <a:off x="179837" y="1127759"/>
              <a:ext cx="7199999" cy="2520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0" name="TEXTO &quot;¡GRACIAS POR VENIR!&quot;">
              <a:extLst>
                <a:ext uri="{FF2B5EF4-FFF2-40B4-BE49-F238E27FC236}">
                  <a16:creationId xmlns:a16="http://schemas.microsoft.com/office/drawing/2014/main" id="{B806DA76-0082-49D0-8252-2FEF7F74196E}"/>
                </a:ext>
              </a:extLst>
            </p:cNvPr>
            <p:cNvSpPr txBox="1"/>
            <p:nvPr/>
          </p:nvSpPr>
          <p:spPr>
            <a:xfrm>
              <a:off x="179836" y="1286734"/>
              <a:ext cx="7199999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>
                  <a:noFill/>
                </a:rPr>
                <a:t>¡Gracias por venir!</a:t>
              </a:r>
            </a:p>
          </p:txBody>
        </p:sp>
        <p:sp>
          <p:nvSpPr>
            <p:cNvPr id="21" name="IMAGEN PNG"/>
            <p:cNvSpPr/>
            <p:nvPr/>
          </p:nvSpPr>
          <p:spPr>
            <a:xfrm>
              <a:off x="2785381" y="3001064"/>
              <a:ext cx="2049344" cy="5020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3" name="IMAGEN PNG"/>
            <p:cNvSpPr/>
            <p:nvPr/>
          </p:nvSpPr>
          <p:spPr>
            <a:xfrm>
              <a:off x="2785381" y="1729276"/>
              <a:ext cx="2049344" cy="12020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4" name="ETIQUETA BOTELLA"/>
          <p:cNvGrpSpPr/>
          <p:nvPr/>
        </p:nvGrpSpPr>
        <p:grpSpPr>
          <a:xfrm>
            <a:off x="179837" y="8074164"/>
            <a:ext cx="7200000" cy="2520002"/>
            <a:chOff x="179836" y="1127759"/>
            <a:chExt cx="7200000" cy="2520002"/>
          </a:xfrm>
          <a:noFill/>
        </p:grpSpPr>
        <p:sp>
          <p:nvSpPr>
            <p:cNvPr id="25" name="FONDO"/>
            <p:cNvSpPr/>
            <p:nvPr/>
          </p:nvSpPr>
          <p:spPr>
            <a:xfrm>
              <a:off x="179837" y="1127759"/>
              <a:ext cx="7199999" cy="2520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6" name="TEXTO &quot;¡GRACIAS POR VENIR!&quot;">
              <a:extLst>
                <a:ext uri="{FF2B5EF4-FFF2-40B4-BE49-F238E27FC236}">
                  <a16:creationId xmlns:a16="http://schemas.microsoft.com/office/drawing/2014/main" id="{B806DA76-0082-49D0-8252-2FEF7F74196E}"/>
                </a:ext>
              </a:extLst>
            </p:cNvPr>
            <p:cNvSpPr txBox="1"/>
            <p:nvPr/>
          </p:nvSpPr>
          <p:spPr>
            <a:xfrm>
              <a:off x="179836" y="1286734"/>
              <a:ext cx="7199999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>
                  <a:noFill/>
                </a:rPr>
                <a:t>¡Gracias por venir!</a:t>
              </a:r>
            </a:p>
          </p:txBody>
        </p:sp>
        <p:sp>
          <p:nvSpPr>
            <p:cNvPr id="27" name="IMAGEN PNG"/>
            <p:cNvSpPr/>
            <p:nvPr/>
          </p:nvSpPr>
          <p:spPr>
            <a:xfrm>
              <a:off x="2785381" y="3001064"/>
              <a:ext cx="2049344" cy="5020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9" name="IMAGEN PNG"/>
            <p:cNvSpPr/>
            <p:nvPr/>
          </p:nvSpPr>
          <p:spPr>
            <a:xfrm>
              <a:off x="2785381" y="1729276"/>
              <a:ext cx="2049344" cy="12020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4" name="FONDO 5"/>
          <p:cNvSpPr/>
          <p:nvPr/>
        </p:nvSpPr>
        <p:spPr>
          <a:xfrm>
            <a:off x="179840" y="369501"/>
            <a:ext cx="7199999" cy="252000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6" name="PNG 12">
            <a:extLst>
              <a:ext uri="{FF2B5EF4-FFF2-40B4-BE49-F238E27FC236}">
                <a16:creationId xmlns:a16="http://schemas.microsoft.com/office/drawing/2014/main" id="{BE5A722D-3203-F44C-2BCB-EB06281B1BB8}"/>
              </a:ext>
            </a:extLst>
          </p:cNvPr>
          <p:cNvSpPr>
            <a:spLocks/>
          </p:cNvSpPr>
          <p:nvPr/>
        </p:nvSpPr>
        <p:spPr>
          <a:xfrm>
            <a:off x="3131655" y="970835"/>
            <a:ext cx="1296000" cy="1296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6" name="DISEÑOTEXTO">
            <a:extLst>
              <a:ext uri="{FF2B5EF4-FFF2-40B4-BE49-F238E27FC236}">
                <a16:creationId xmlns:a16="http://schemas.microsoft.com/office/drawing/2014/main" id="{EC3F0904-A34A-3BCE-EA89-E750B11E83C9}"/>
              </a:ext>
            </a:extLst>
          </p:cNvPr>
          <p:cNvSpPr/>
          <p:nvPr/>
        </p:nvSpPr>
        <p:spPr>
          <a:xfrm>
            <a:off x="179839" y="473771"/>
            <a:ext cx="7199999" cy="461665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10000"/>
          </a:bodyPr>
          <a:lstStyle/>
          <a:p>
            <a:pPr lvl="0" algn="ctr"/>
            <a:r>
              <a:rPr lang="es-AR" sz="3600" b="1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¡Gracias por venir!</a:t>
            </a:r>
            <a:endParaRPr lang="es-AR" sz="3600" b="1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28" name="NOMBRE">
            <a:extLst>
              <a:ext uri="{FF2B5EF4-FFF2-40B4-BE49-F238E27FC236}">
                <a16:creationId xmlns:a16="http://schemas.microsoft.com/office/drawing/2014/main" id="{2C3F1F41-D8DF-8E17-9B78-586FE857A5E0}"/>
              </a:ext>
            </a:extLst>
          </p:cNvPr>
          <p:cNvSpPr>
            <a:spLocks/>
          </p:cNvSpPr>
          <p:nvPr/>
        </p:nvSpPr>
        <p:spPr>
          <a:xfrm>
            <a:off x="2637351" y="2230094"/>
            <a:ext cx="2285253" cy="648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55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125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Etiqueta ALFAJOR 5 CM</a:t>
            </a:r>
          </a:p>
        </p:txBody>
      </p:sp>
      <p:sp>
        <p:nvSpPr>
          <p:cNvPr id="2" name="FONDO 5"/>
          <p:cNvSpPr/>
          <p:nvPr/>
        </p:nvSpPr>
        <p:spPr>
          <a:xfrm>
            <a:off x="48467" y="464849"/>
            <a:ext cx="1800000" cy="18000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800"/>
          </a:p>
        </p:txBody>
      </p:sp>
      <p:grpSp>
        <p:nvGrpSpPr>
          <p:cNvPr id="46" name="Etiqueta ALFAJOR 5 CM">
            <a:extLst>
              <a:ext uri="{FF2B5EF4-FFF2-40B4-BE49-F238E27FC236}">
                <a16:creationId xmlns:a16="http://schemas.microsoft.com/office/drawing/2014/main" id="{FBCEF848-7775-4E9A-C18B-FDE7D87F9BCA}"/>
              </a:ext>
            </a:extLst>
          </p:cNvPr>
          <p:cNvGrpSpPr/>
          <p:nvPr/>
        </p:nvGrpSpPr>
        <p:grpSpPr>
          <a:xfrm>
            <a:off x="1936047" y="464849"/>
            <a:ext cx="1800000" cy="1800000"/>
            <a:chOff x="1936047" y="464849"/>
            <a:chExt cx="1800000" cy="1800000"/>
          </a:xfrm>
          <a:noFill/>
          <a:effectLst/>
        </p:grpSpPr>
        <p:sp>
          <p:nvSpPr>
            <p:cNvPr id="7" name="FONDO"/>
            <p:cNvSpPr/>
            <p:nvPr/>
          </p:nvSpPr>
          <p:spPr>
            <a:xfrm>
              <a:off x="1936047" y="464849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A398F1A0-7911-D42E-F04D-E41D02A1EAC9}"/>
                </a:ext>
              </a:extLst>
            </p:cNvPr>
            <p:cNvSpPr/>
            <p:nvPr/>
          </p:nvSpPr>
          <p:spPr>
            <a:xfrm>
              <a:off x="2606040" y="1103239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8" name="Etiqueta ALFAJOR 5 CM">
            <a:extLst>
              <a:ext uri="{FF2B5EF4-FFF2-40B4-BE49-F238E27FC236}">
                <a16:creationId xmlns:a16="http://schemas.microsoft.com/office/drawing/2014/main" id="{5E1592A3-978C-F857-60B2-D0C74C44CAE0}"/>
              </a:ext>
            </a:extLst>
          </p:cNvPr>
          <p:cNvGrpSpPr/>
          <p:nvPr/>
        </p:nvGrpSpPr>
        <p:grpSpPr>
          <a:xfrm>
            <a:off x="3823627" y="464849"/>
            <a:ext cx="1800000" cy="1800000"/>
            <a:chOff x="3823627" y="464849"/>
            <a:chExt cx="1800000" cy="1800000"/>
          </a:xfrm>
          <a:noFill/>
          <a:effectLst/>
        </p:grpSpPr>
        <p:sp>
          <p:nvSpPr>
            <p:cNvPr id="10" name="FONDO"/>
            <p:cNvSpPr/>
            <p:nvPr/>
          </p:nvSpPr>
          <p:spPr>
            <a:xfrm>
              <a:off x="3823627" y="464849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1D38A344-7914-4E1D-108A-87FD3FADC400}"/>
                </a:ext>
              </a:extLst>
            </p:cNvPr>
            <p:cNvSpPr/>
            <p:nvPr/>
          </p:nvSpPr>
          <p:spPr>
            <a:xfrm>
              <a:off x="4076133" y="1103239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6" name="Etiqueta ALFAJOR 5 CM">
            <a:extLst>
              <a:ext uri="{FF2B5EF4-FFF2-40B4-BE49-F238E27FC236}">
                <a16:creationId xmlns:a16="http://schemas.microsoft.com/office/drawing/2014/main" id="{BA0F8618-E9DF-0F0B-09C6-857AC0D9D3D1}"/>
              </a:ext>
            </a:extLst>
          </p:cNvPr>
          <p:cNvGrpSpPr/>
          <p:nvPr/>
        </p:nvGrpSpPr>
        <p:grpSpPr>
          <a:xfrm>
            <a:off x="5711207" y="464849"/>
            <a:ext cx="1800000" cy="1800000"/>
            <a:chOff x="5711207" y="464849"/>
            <a:chExt cx="1800000" cy="1800000"/>
          </a:xfrm>
          <a:noFill/>
          <a:effectLst/>
        </p:grpSpPr>
        <p:sp>
          <p:nvSpPr>
            <p:cNvPr id="13" name="FONDO"/>
            <p:cNvSpPr/>
            <p:nvPr/>
          </p:nvSpPr>
          <p:spPr>
            <a:xfrm>
              <a:off x="5711207" y="464849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55EF8C3-CD60-D02E-79B0-D1265D56C40B}"/>
                </a:ext>
              </a:extLst>
            </p:cNvPr>
            <p:cNvSpPr/>
            <p:nvPr/>
          </p:nvSpPr>
          <p:spPr>
            <a:xfrm>
              <a:off x="6211157" y="1165687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5" name="Etiqueta ALFAJOR 5 CM">
            <a:extLst>
              <a:ext uri="{FF2B5EF4-FFF2-40B4-BE49-F238E27FC236}">
                <a16:creationId xmlns:a16="http://schemas.microsoft.com/office/drawing/2014/main" id="{ADEBEB8C-6473-0E70-9DDA-AB894234F759}"/>
              </a:ext>
            </a:extLst>
          </p:cNvPr>
          <p:cNvGrpSpPr/>
          <p:nvPr/>
        </p:nvGrpSpPr>
        <p:grpSpPr>
          <a:xfrm>
            <a:off x="5711207" y="2546818"/>
            <a:ext cx="1800000" cy="1800000"/>
            <a:chOff x="5711207" y="2546818"/>
            <a:chExt cx="1800000" cy="1800000"/>
          </a:xfrm>
          <a:noFill/>
          <a:effectLst/>
        </p:grpSpPr>
        <p:sp>
          <p:nvSpPr>
            <p:cNvPr id="24" name="FONDO"/>
            <p:cNvSpPr/>
            <p:nvPr/>
          </p:nvSpPr>
          <p:spPr>
            <a:xfrm>
              <a:off x="5711207" y="2546818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C63134B7-2751-7D06-3027-4708A338CCA2}"/>
                </a:ext>
              </a:extLst>
            </p:cNvPr>
            <p:cNvSpPr/>
            <p:nvPr/>
          </p:nvSpPr>
          <p:spPr>
            <a:xfrm>
              <a:off x="6211157" y="2986046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0" name="Etiqueta ALFAJOR 5 CM">
            <a:extLst>
              <a:ext uri="{FF2B5EF4-FFF2-40B4-BE49-F238E27FC236}">
                <a16:creationId xmlns:a16="http://schemas.microsoft.com/office/drawing/2014/main" id="{41C63CAB-D21C-5947-4E81-5FE8CC60A921}"/>
              </a:ext>
            </a:extLst>
          </p:cNvPr>
          <p:cNvGrpSpPr/>
          <p:nvPr/>
        </p:nvGrpSpPr>
        <p:grpSpPr>
          <a:xfrm>
            <a:off x="3823627" y="2546818"/>
            <a:ext cx="1800000" cy="1800000"/>
            <a:chOff x="3823627" y="2546818"/>
            <a:chExt cx="1800000" cy="1800000"/>
          </a:xfrm>
          <a:noFill/>
          <a:effectLst/>
        </p:grpSpPr>
        <p:sp>
          <p:nvSpPr>
            <p:cNvPr id="26" name="FONDO"/>
            <p:cNvSpPr/>
            <p:nvPr/>
          </p:nvSpPr>
          <p:spPr>
            <a:xfrm>
              <a:off x="3823627" y="2546818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385C824D-3CB1-23DD-C881-24E5A089AB12}"/>
                </a:ext>
              </a:extLst>
            </p:cNvPr>
            <p:cNvSpPr/>
            <p:nvPr/>
          </p:nvSpPr>
          <p:spPr>
            <a:xfrm>
              <a:off x="4467267" y="3247656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7" name="Etiqueta ALFAJOR 5 CM">
            <a:extLst>
              <a:ext uri="{FF2B5EF4-FFF2-40B4-BE49-F238E27FC236}">
                <a16:creationId xmlns:a16="http://schemas.microsoft.com/office/drawing/2014/main" id="{E1EF1BA4-88AA-A966-EDEC-49F2FEF8088E}"/>
              </a:ext>
            </a:extLst>
          </p:cNvPr>
          <p:cNvGrpSpPr/>
          <p:nvPr/>
        </p:nvGrpSpPr>
        <p:grpSpPr>
          <a:xfrm>
            <a:off x="1936047" y="2546818"/>
            <a:ext cx="1800000" cy="1800000"/>
            <a:chOff x="1936047" y="2546818"/>
            <a:chExt cx="1800000" cy="1800000"/>
          </a:xfrm>
          <a:noFill/>
          <a:effectLst/>
        </p:grpSpPr>
        <p:sp>
          <p:nvSpPr>
            <p:cNvPr id="28" name="FONDO"/>
            <p:cNvSpPr/>
            <p:nvPr/>
          </p:nvSpPr>
          <p:spPr>
            <a:xfrm>
              <a:off x="1936047" y="2546818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5D526D11-6FEF-23F4-59CE-9DDFFAB1A706}"/>
                </a:ext>
              </a:extLst>
            </p:cNvPr>
            <p:cNvSpPr/>
            <p:nvPr/>
          </p:nvSpPr>
          <p:spPr>
            <a:xfrm>
              <a:off x="2301657" y="3056354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3" name="Etiqueta ALFAJOR 5 CM">
            <a:extLst>
              <a:ext uri="{FF2B5EF4-FFF2-40B4-BE49-F238E27FC236}">
                <a16:creationId xmlns:a16="http://schemas.microsoft.com/office/drawing/2014/main" id="{FA013C3E-F55A-5532-BDE6-A5BB88A50CF0}"/>
              </a:ext>
            </a:extLst>
          </p:cNvPr>
          <p:cNvGrpSpPr/>
          <p:nvPr/>
        </p:nvGrpSpPr>
        <p:grpSpPr>
          <a:xfrm>
            <a:off x="48467" y="2546818"/>
            <a:ext cx="1800000" cy="1800000"/>
            <a:chOff x="48467" y="2546818"/>
            <a:chExt cx="1800000" cy="1800000"/>
          </a:xfrm>
          <a:noFill/>
        </p:grpSpPr>
        <p:sp>
          <p:nvSpPr>
            <p:cNvPr id="30" name="FONDO"/>
            <p:cNvSpPr/>
            <p:nvPr/>
          </p:nvSpPr>
          <p:spPr>
            <a:xfrm>
              <a:off x="48467" y="2546818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E6548C26-4EF3-EB82-A36D-E349630118B6}"/>
                </a:ext>
              </a:extLst>
            </p:cNvPr>
            <p:cNvSpPr/>
            <p:nvPr/>
          </p:nvSpPr>
          <p:spPr>
            <a:xfrm>
              <a:off x="635997" y="3247656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5" name="Etiqueta ALFAJOR 5 CM">
            <a:extLst>
              <a:ext uri="{FF2B5EF4-FFF2-40B4-BE49-F238E27FC236}">
                <a16:creationId xmlns:a16="http://schemas.microsoft.com/office/drawing/2014/main" id="{BCB55CF0-FAAA-ADF2-6FE1-FF35593CA76B}"/>
              </a:ext>
            </a:extLst>
          </p:cNvPr>
          <p:cNvGrpSpPr/>
          <p:nvPr/>
        </p:nvGrpSpPr>
        <p:grpSpPr>
          <a:xfrm>
            <a:off x="48467" y="4628787"/>
            <a:ext cx="1800000" cy="1800000"/>
            <a:chOff x="48467" y="4628787"/>
            <a:chExt cx="1800000" cy="1800000"/>
          </a:xfrm>
          <a:noFill/>
        </p:grpSpPr>
        <p:sp>
          <p:nvSpPr>
            <p:cNvPr id="43" name="FONDO"/>
            <p:cNvSpPr/>
            <p:nvPr/>
          </p:nvSpPr>
          <p:spPr>
            <a:xfrm>
              <a:off x="48467" y="4628787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210C8AC0-A075-33E3-69E2-139E5C96F957}"/>
                </a:ext>
              </a:extLst>
            </p:cNvPr>
            <p:cNvSpPr/>
            <p:nvPr/>
          </p:nvSpPr>
          <p:spPr>
            <a:xfrm>
              <a:off x="632865" y="5047656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8" name="Etiqueta ALFAJOR 5 CM">
            <a:extLst>
              <a:ext uri="{FF2B5EF4-FFF2-40B4-BE49-F238E27FC236}">
                <a16:creationId xmlns:a16="http://schemas.microsoft.com/office/drawing/2014/main" id="{58C127D0-0ADF-0D0E-BE9E-DBA1ADBBEE15}"/>
              </a:ext>
            </a:extLst>
          </p:cNvPr>
          <p:cNvGrpSpPr/>
          <p:nvPr/>
        </p:nvGrpSpPr>
        <p:grpSpPr>
          <a:xfrm>
            <a:off x="1936047" y="4628787"/>
            <a:ext cx="1800000" cy="1800000"/>
            <a:chOff x="1936047" y="4628787"/>
            <a:chExt cx="1800000" cy="1800000"/>
          </a:xfrm>
          <a:noFill/>
          <a:effectLst/>
        </p:grpSpPr>
        <p:sp>
          <p:nvSpPr>
            <p:cNvPr id="41" name="FONDO"/>
            <p:cNvSpPr/>
            <p:nvPr/>
          </p:nvSpPr>
          <p:spPr>
            <a:xfrm>
              <a:off x="1936047" y="4628787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6237F775-10B5-0DAE-D08C-4A461260B893}"/>
                </a:ext>
              </a:extLst>
            </p:cNvPr>
            <p:cNvSpPr/>
            <p:nvPr/>
          </p:nvSpPr>
          <p:spPr>
            <a:xfrm>
              <a:off x="2563053" y="5084296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2" name="Etiqueta ALFAJOR 5 CM">
            <a:extLst>
              <a:ext uri="{FF2B5EF4-FFF2-40B4-BE49-F238E27FC236}">
                <a16:creationId xmlns:a16="http://schemas.microsoft.com/office/drawing/2014/main" id="{3CFFA4A2-0070-1D4E-1CCC-9EF38CAC585A}"/>
              </a:ext>
            </a:extLst>
          </p:cNvPr>
          <p:cNvGrpSpPr/>
          <p:nvPr/>
        </p:nvGrpSpPr>
        <p:grpSpPr>
          <a:xfrm>
            <a:off x="3823627" y="4628787"/>
            <a:ext cx="1800000" cy="1800000"/>
            <a:chOff x="3823627" y="4628787"/>
            <a:chExt cx="1800000" cy="1800000"/>
          </a:xfrm>
          <a:noFill/>
          <a:effectLst/>
        </p:grpSpPr>
        <p:sp>
          <p:nvSpPr>
            <p:cNvPr id="39" name="FONDO"/>
            <p:cNvSpPr/>
            <p:nvPr/>
          </p:nvSpPr>
          <p:spPr>
            <a:xfrm>
              <a:off x="3823627" y="4628787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412D2AF6-F0BF-454E-F19B-03BDA676EEDF}"/>
                </a:ext>
              </a:extLst>
            </p:cNvPr>
            <p:cNvSpPr/>
            <p:nvPr/>
          </p:nvSpPr>
          <p:spPr>
            <a:xfrm>
              <a:off x="4467267" y="5345906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2" name="Etiqueta ALFAJOR 5 CM">
            <a:extLst>
              <a:ext uri="{FF2B5EF4-FFF2-40B4-BE49-F238E27FC236}">
                <a16:creationId xmlns:a16="http://schemas.microsoft.com/office/drawing/2014/main" id="{C60A1CCA-2B0C-9F06-CDFE-9475BFF6E413}"/>
              </a:ext>
            </a:extLst>
          </p:cNvPr>
          <p:cNvGrpSpPr/>
          <p:nvPr/>
        </p:nvGrpSpPr>
        <p:grpSpPr>
          <a:xfrm>
            <a:off x="5711207" y="8792725"/>
            <a:ext cx="1800000" cy="1800000"/>
            <a:chOff x="5711207" y="8792725"/>
            <a:chExt cx="1800000" cy="1800000"/>
          </a:xfrm>
          <a:noFill/>
          <a:effectLst/>
        </p:grpSpPr>
        <p:sp>
          <p:nvSpPr>
            <p:cNvPr id="63" name="FONDO"/>
            <p:cNvSpPr/>
            <p:nvPr/>
          </p:nvSpPr>
          <p:spPr>
            <a:xfrm>
              <a:off x="5711207" y="8792725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C4D716CD-A3C5-04EB-889B-C9CE956031C0}"/>
                </a:ext>
              </a:extLst>
            </p:cNvPr>
            <p:cNvSpPr/>
            <p:nvPr/>
          </p:nvSpPr>
          <p:spPr>
            <a:xfrm>
              <a:off x="5918683" y="9339616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4" name="Etiqueta ALFAJOR 5 CM">
            <a:extLst>
              <a:ext uri="{FF2B5EF4-FFF2-40B4-BE49-F238E27FC236}">
                <a16:creationId xmlns:a16="http://schemas.microsoft.com/office/drawing/2014/main" id="{A967C482-1EEF-0E83-0052-34093E9C8171}"/>
              </a:ext>
            </a:extLst>
          </p:cNvPr>
          <p:cNvGrpSpPr/>
          <p:nvPr/>
        </p:nvGrpSpPr>
        <p:grpSpPr>
          <a:xfrm>
            <a:off x="5711207" y="4628787"/>
            <a:ext cx="1800000" cy="1800000"/>
            <a:chOff x="5711207" y="4628787"/>
            <a:chExt cx="1800000" cy="1800000"/>
          </a:xfrm>
          <a:noFill/>
          <a:effectLst/>
        </p:grpSpPr>
        <p:sp>
          <p:nvSpPr>
            <p:cNvPr id="37" name="FONDO"/>
            <p:cNvSpPr/>
            <p:nvPr/>
          </p:nvSpPr>
          <p:spPr>
            <a:xfrm>
              <a:off x="5711207" y="4628787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9FDCA14D-2C6E-D46B-3B0D-D8C7A70CC1D5}"/>
                </a:ext>
              </a:extLst>
            </p:cNvPr>
            <p:cNvSpPr/>
            <p:nvPr/>
          </p:nvSpPr>
          <p:spPr>
            <a:xfrm>
              <a:off x="6126710" y="5408354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3" name="Etiqueta ALFAJOR 5 CM">
            <a:extLst>
              <a:ext uri="{FF2B5EF4-FFF2-40B4-BE49-F238E27FC236}">
                <a16:creationId xmlns:a16="http://schemas.microsoft.com/office/drawing/2014/main" id="{725A5F40-BEC7-639A-EC68-A1C8E0BCD2FE}"/>
              </a:ext>
            </a:extLst>
          </p:cNvPr>
          <p:cNvGrpSpPr/>
          <p:nvPr/>
        </p:nvGrpSpPr>
        <p:grpSpPr>
          <a:xfrm>
            <a:off x="5711207" y="6710756"/>
            <a:ext cx="1800000" cy="1800000"/>
            <a:chOff x="5711207" y="6710756"/>
            <a:chExt cx="1800000" cy="1800000"/>
          </a:xfrm>
          <a:noFill/>
          <a:effectLst/>
        </p:grpSpPr>
        <p:sp>
          <p:nvSpPr>
            <p:cNvPr id="50" name="FONDO"/>
            <p:cNvSpPr/>
            <p:nvPr/>
          </p:nvSpPr>
          <p:spPr>
            <a:xfrm>
              <a:off x="5711207" y="6710756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150EA086-CC59-20E0-D6B5-E9935F53921F}"/>
                </a:ext>
              </a:extLst>
            </p:cNvPr>
            <p:cNvSpPr/>
            <p:nvPr/>
          </p:nvSpPr>
          <p:spPr>
            <a:xfrm>
              <a:off x="6126710" y="7228713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4" name="Etiqueta ALFAJOR 5 CM">
            <a:extLst>
              <a:ext uri="{FF2B5EF4-FFF2-40B4-BE49-F238E27FC236}">
                <a16:creationId xmlns:a16="http://schemas.microsoft.com/office/drawing/2014/main" id="{815310E5-9730-776A-83D0-65562F6A8161}"/>
              </a:ext>
            </a:extLst>
          </p:cNvPr>
          <p:cNvGrpSpPr/>
          <p:nvPr/>
        </p:nvGrpSpPr>
        <p:grpSpPr>
          <a:xfrm>
            <a:off x="3823627" y="6710756"/>
            <a:ext cx="1800000" cy="1800000"/>
            <a:chOff x="3823627" y="6710756"/>
            <a:chExt cx="1800000" cy="1800000"/>
          </a:xfrm>
          <a:noFill/>
          <a:effectLst/>
        </p:grpSpPr>
        <p:sp>
          <p:nvSpPr>
            <p:cNvPr id="52" name="FONDO"/>
            <p:cNvSpPr/>
            <p:nvPr/>
          </p:nvSpPr>
          <p:spPr>
            <a:xfrm>
              <a:off x="3823627" y="6710756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ABE14FC7-DB3D-DD28-2C3E-3FCDD4265885}"/>
                </a:ext>
              </a:extLst>
            </p:cNvPr>
            <p:cNvSpPr/>
            <p:nvPr/>
          </p:nvSpPr>
          <p:spPr>
            <a:xfrm>
              <a:off x="4382820" y="7490323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9" name="Etiqueta ALFAJOR 5 CM">
            <a:extLst>
              <a:ext uri="{FF2B5EF4-FFF2-40B4-BE49-F238E27FC236}">
                <a16:creationId xmlns:a16="http://schemas.microsoft.com/office/drawing/2014/main" id="{FC27B04A-A347-6292-601E-C74E444DF5D7}"/>
              </a:ext>
            </a:extLst>
          </p:cNvPr>
          <p:cNvGrpSpPr/>
          <p:nvPr/>
        </p:nvGrpSpPr>
        <p:grpSpPr>
          <a:xfrm>
            <a:off x="1936047" y="6710756"/>
            <a:ext cx="1800000" cy="1800000"/>
            <a:chOff x="1936047" y="6710756"/>
            <a:chExt cx="1800000" cy="1800000"/>
          </a:xfrm>
          <a:noFill/>
          <a:effectLst/>
        </p:grpSpPr>
        <p:sp>
          <p:nvSpPr>
            <p:cNvPr id="54" name="FONDO"/>
            <p:cNvSpPr/>
            <p:nvPr/>
          </p:nvSpPr>
          <p:spPr>
            <a:xfrm>
              <a:off x="1936047" y="6710756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3B3DA2A7-AF2A-2ED6-57D0-D0690B680E64}"/>
                </a:ext>
              </a:extLst>
            </p:cNvPr>
            <p:cNvSpPr/>
            <p:nvPr/>
          </p:nvSpPr>
          <p:spPr>
            <a:xfrm>
              <a:off x="2217210" y="7299021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7" name="Etiqueta ALFAJOR 5 CM">
            <a:extLst>
              <a:ext uri="{FF2B5EF4-FFF2-40B4-BE49-F238E27FC236}">
                <a16:creationId xmlns:a16="http://schemas.microsoft.com/office/drawing/2014/main" id="{F56B2A12-5DB2-4FA3-74E4-058A34C0870B}"/>
              </a:ext>
            </a:extLst>
          </p:cNvPr>
          <p:cNvGrpSpPr/>
          <p:nvPr/>
        </p:nvGrpSpPr>
        <p:grpSpPr>
          <a:xfrm>
            <a:off x="48467" y="6710756"/>
            <a:ext cx="1800000" cy="1800000"/>
            <a:chOff x="48467" y="6710756"/>
            <a:chExt cx="1800000" cy="1800000"/>
          </a:xfrm>
          <a:noFill/>
        </p:grpSpPr>
        <p:sp>
          <p:nvSpPr>
            <p:cNvPr id="56" name="FONDO"/>
            <p:cNvSpPr/>
            <p:nvPr/>
          </p:nvSpPr>
          <p:spPr>
            <a:xfrm>
              <a:off x="48467" y="6710756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BFAA06B1-1A7F-4B0A-12A2-3CB09D48498E}"/>
                </a:ext>
              </a:extLst>
            </p:cNvPr>
            <p:cNvSpPr/>
            <p:nvPr/>
          </p:nvSpPr>
          <p:spPr>
            <a:xfrm>
              <a:off x="551550" y="7490323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8" name="Etiqueta ALFAJOR 5 CM">
            <a:extLst>
              <a:ext uri="{FF2B5EF4-FFF2-40B4-BE49-F238E27FC236}">
                <a16:creationId xmlns:a16="http://schemas.microsoft.com/office/drawing/2014/main" id="{8D532F58-31A2-91E3-5A02-573B6F466DF5}"/>
              </a:ext>
            </a:extLst>
          </p:cNvPr>
          <p:cNvGrpSpPr/>
          <p:nvPr/>
        </p:nvGrpSpPr>
        <p:grpSpPr>
          <a:xfrm>
            <a:off x="48467" y="8792725"/>
            <a:ext cx="1800000" cy="1800000"/>
            <a:chOff x="48467" y="8792725"/>
            <a:chExt cx="1800000" cy="1800000"/>
          </a:xfrm>
          <a:noFill/>
        </p:grpSpPr>
        <p:sp>
          <p:nvSpPr>
            <p:cNvPr id="69" name="FONDO"/>
            <p:cNvSpPr/>
            <p:nvPr/>
          </p:nvSpPr>
          <p:spPr>
            <a:xfrm>
              <a:off x="48467" y="8792725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D1C7E61C-E3AD-4424-B357-0BA95DDFD551}"/>
                </a:ext>
              </a:extLst>
            </p:cNvPr>
            <p:cNvSpPr/>
            <p:nvPr/>
          </p:nvSpPr>
          <p:spPr>
            <a:xfrm>
              <a:off x="548418" y="9290323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1" name="Etiqueta ALFAJOR 5 CM">
            <a:extLst>
              <a:ext uri="{FF2B5EF4-FFF2-40B4-BE49-F238E27FC236}">
                <a16:creationId xmlns:a16="http://schemas.microsoft.com/office/drawing/2014/main" id="{059C1697-7192-ED66-24A6-0A2B95EA17C0}"/>
              </a:ext>
            </a:extLst>
          </p:cNvPr>
          <p:cNvGrpSpPr/>
          <p:nvPr/>
        </p:nvGrpSpPr>
        <p:grpSpPr>
          <a:xfrm>
            <a:off x="1936047" y="8792725"/>
            <a:ext cx="1800000" cy="1800000"/>
            <a:chOff x="1936047" y="8792725"/>
            <a:chExt cx="1800000" cy="1800000"/>
          </a:xfrm>
          <a:noFill/>
          <a:effectLst/>
        </p:grpSpPr>
        <p:sp>
          <p:nvSpPr>
            <p:cNvPr id="67" name="FONDO"/>
            <p:cNvSpPr/>
            <p:nvPr/>
          </p:nvSpPr>
          <p:spPr>
            <a:xfrm>
              <a:off x="1936047" y="8792725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1F443C7E-458A-914D-231B-8F8589598C05}"/>
                </a:ext>
              </a:extLst>
            </p:cNvPr>
            <p:cNvSpPr/>
            <p:nvPr/>
          </p:nvSpPr>
          <p:spPr>
            <a:xfrm>
              <a:off x="2478606" y="9326963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5" name="Etiqueta ALFAJOR 5 CM">
            <a:extLst>
              <a:ext uri="{FF2B5EF4-FFF2-40B4-BE49-F238E27FC236}">
                <a16:creationId xmlns:a16="http://schemas.microsoft.com/office/drawing/2014/main" id="{3CA3885E-63EF-22DE-B5C4-FB147FA03C5E}"/>
              </a:ext>
            </a:extLst>
          </p:cNvPr>
          <p:cNvGrpSpPr/>
          <p:nvPr/>
        </p:nvGrpSpPr>
        <p:grpSpPr>
          <a:xfrm>
            <a:off x="3823627" y="8792725"/>
            <a:ext cx="1800000" cy="1800000"/>
            <a:chOff x="3823627" y="8792725"/>
            <a:chExt cx="1800000" cy="1800000"/>
          </a:xfrm>
          <a:noFill/>
          <a:effectLst/>
        </p:grpSpPr>
        <p:sp>
          <p:nvSpPr>
            <p:cNvPr id="65" name="FONDO"/>
            <p:cNvSpPr/>
            <p:nvPr/>
          </p:nvSpPr>
          <p:spPr>
            <a:xfrm>
              <a:off x="3823627" y="8792725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800">
                <a:noFill/>
              </a:endParaRPr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1FE9B7A7-FEEC-6D7C-819D-6CFE2D970F1F}"/>
                </a:ext>
              </a:extLst>
            </p:cNvPr>
            <p:cNvSpPr/>
            <p:nvPr/>
          </p:nvSpPr>
          <p:spPr>
            <a:xfrm>
              <a:off x="4382820" y="9588573"/>
              <a:ext cx="800100" cy="523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9600" dirty="0">
                <a:ln>
                  <a:solidFill>
                    <a:srgbClr val="3B9339"/>
                  </a:solidFill>
                </a:ln>
                <a:solidFill>
                  <a:srgbClr val="8CCA3D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sp>
        <p:nvSpPr>
          <p:cNvPr id="59" name="NOMBRE">
            <a:extLst>
              <a:ext uri="{FF2B5EF4-FFF2-40B4-BE49-F238E27FC236}">
                <a16:creationId xmlns:a16="http://schemas.microsoft.com/office/drawing/2014/main" id="{84E08BB4-504F-A263-F342-77F351E59685}"/>
              </a:ext>
            </a:extLst>
          </p:cNvPr>
          <p:cNvSpPr>
            <a:spLocks/>
          </p:cNvSpPr>
          <p:nvPr/>
        </p:nvSpPr>
        <p:spPr>
          <a:xfrm>
            <a:off x="174467" y="805378"/>
            <a:ext cx="1548000" cy="1165498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625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179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0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ETIQUETA ALFAJOR 8 x 6 CM</a:t>
            </a:r>
          </a:p>
        </p:txBody>
      </p:sp>
      <p:grpSp>
        <p:nvGrpSpPr>
          <p:cNvPr id="14" name="ETIQUETA ALFAJOR 2"/>
          <p:cNvGrpSpPr/>
          <p:nvPr/>
        </p:nvGrpSpPr>
        <p:grpSpPr>
          <a:xfrm rot="16200000">
            <a:off x="1993210" y="844706"/>
            <a:ext cx="2880000" cy="2160000"/>
            <a:chOff x="608222" y="1008349"/>
            <a:chExt cx="2880000" cy="2160000"/>
          </a:xfrm>
          <a:noFill/>
        </p:grpSpPr>
        <p:sp>
          <p:nvSpPr>
            <p:cNvPr id="15" name="A"/>
            <p:cNvSpPr/>
            <p:nvPr/>
          </p:nvSpPr>
          <p:spPr>
            <a:xfrm>
              <a:off x="608222" y="1008349"/>
              <a:ext cx="28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" name="A"/>
            <p:cNvSpPr/>
            <p:nvPr/>
          </p:nvSpPr>
          <p:spPr>
            <a:xfrm>
              <a:off x="816471" y="1593497"/>
              <a:ext cx="2463501" cy="9897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2" name="ETIQUETA ALFAJOR 2"/>
          <p:cNvGrpSpPr/>
          <p:nvPr/>
        </p:nvGrpSpPr>
        <p:grpSpPr>
          <a:xfrm>
            <a:off x="4574896" y="484705"/>
            <a:ext cx="2880000" cy="2160000"/>
            <a:chOff x="608222" y="1008349"/>
            <a:chExt cx="2880000" cy="2160000"/>
          </a:xfrm>
          <a:noFill/>
        </p:grpSpPr>
        <p:sp>
          <p:nvSpPr>
            <p:cNvPr id="27" name="A"/>
            <p:cNvSpPr/>
            <p:nvPr/>
          </p:nvSpPr>
          <p:spPr>
            <a:xfrm>
              <a:off x="608222" y="1008349"/>
              <a:ext cx="28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8" name="A"/>
            <p:cNvSpPr/>
            <p:nvPr/>
          </p:nvSpPr>
          <p:spPr>
            <a:xfrm>
              <a:off x="816471" y="1593497"/>
              <a:ext cx="2463501" cy="9897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3" name="ETIQUETA ALFAJOR 2"/>
          <p:cNvGrpSpPr/>
          <p:nvPr/>
        </p:nvGrpSpPr>
        <p:grpSpPr>
          <a:xfrm rot="16200000">
            <a:off x="1993210" y="3764401"/>
            <a:ext cx="2880000" cy="2160000"/>
            <a:chOff x="608222" y="1008349"/>
            <a:chExt cx="2880000" cy="2160000"/>
          </a:xfrm>
          <a:noFill/>
        </p:grpSpPr>
        <p:sp>
          <p:nvSpPr>
            <p:cNvPr id="24" name="A"/>
            <p:cNvSpPr/>
            <p:nvPr/>
          </p:nvSpPr>
          <p:spPr>
            <a:xfrm>
              <a:off x="608222" y="1008349"/>
              <a:ext cx="28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5" name="A"/>
            <p:cNvSpPr/>
            <p:nvPr/>
          </p:nvSpPr>
          <p:spPr>
            <a:xfrm>
              <a:off x="816471" y="1593497"/>
              <a:ext cx="2463501" cy="9897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1" name="ETIQUETA ALFAJOR 2"/>
          <p:cNvGrpSpPr/>
          <p:nvPr/>
        </p:nvGrpSpPr>
        <p:grpSpPr>
          <a:xfrm rot="16200000">
            <a:off x="-243814" y="3770554"/>
            <a:ext cx="2880000" cy="2160000"/>
            <a:chOff x="608222" y="1008349"/>
            <a:chExt cx="2880000" cy="2160000"/>
          </a:xfrm>
          <a:noFill/>
        </p:grpSpPr>
        <p:sp>
          <p:nvSpPr>
            <p:cNvPr id="36" name="A"/>
            <p:cNvSpPr/>
            <p:nvPr/>
          </p:nvSpPr>
          <p:spPr>
            <a:xfrm>
              <a:off x="608222" y="1008349"/>
              <a:ext cx="28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7" name="A"/>
            <p:cNvSpPr/>
            <p:nvPr/>
          </p:nvSpPr>
          <p:spPr>
            <a:xfrm>
              <a:off x="816471" y="1593497"/>
              <a:ext cx="2463501" cy="9897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2" name="ETIQUETA ALFAJOR 2"/>
          <p:cNvGrpSpPr/>
          <p:nvPr/>
        </p:nvGrpSpPr>
        <p:grpSpPr>
          <a:xfrm rot="16200000">
            <a:off x="1993210" y="6684095"/>
            <a:ext cx="2880000" cy="2160000"/>
            <a:chOff x="608222" y="1008349"/>
            <a:chExt cx="2880000" cy="2160000"/>
          </a:xfrm>
          <a:noFill/>
        </p:grpSpPr>
        <p:sp>
          <p:nvSpPr>
            <p:cNvPr id="33" name="A"/>
            <p:cNvSpPr/>
            <p:nvPr/>
          </p:nvSpPr>
          <p:spPr>
            <a:xfrm>
              <a:off x="608222" y="1008349"/>
              <a:ext cx="28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4" name="A"/>
            <p:cNvSpPr/>
            <p:nvPr/>
          </p:nvSpPr>
          <p:spPr>
            <a:xfrm>
              <a:off x="816471" y="1593497"/>
              <a:ext cx="2463501" cy="9897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0" name="ETIQUETA ALFAJOR 2"/>
          <p:cNvGrpSpPr/>
          <p:nvPr/>
        </p:nvGrpSpPr>
        <p:grpSpPr>
          <a:xfrm rot="16200000">
            <a:off x="-243814" y="6696401"/>
            <a:ext cx="2880000" cy="2160000"/>
            <a:chOff x="608222" y="1008349"/>
            <a:chExt cx="2880000" cy="2160000"/>
          </a:xfrm>
          <a:noFill/>
        </p:grpSpPr>
        <p:sp>
          <p:nvSpPr>
            <p:cNvPr id="45" name="A"/>
            <p:cNvSpPr/>
            <p:nvPr/>
          </p:nvSpPr>
          <p:spPr>
            <a:xfrm>
              <a:off x="608222" y="1008349"/>
              <a:ext cx="28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6" name="A"/>
            <p:cNvSpPr/>
            <p:nvPr/>
          </p:nvSpPr>
          <p:spPr>
            <a:xfrm>
              <a:off x="816471" y="1593497"/>
              <a:ext cx="2463501" cy="9897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1" name="ETIQUETA ALFAJOR 2"/>
          <p:cNvGrpSpPr/>
          <p:nvPr/>
        </p:nvGrpSpPr>
        <p:grpSpPr>
          <a:xfrm>
            <a:off x="4574896" y="2702091"/>
            <a:ext cx="2880000" cy="2160000"/>
            <a:chOff x="608222" y="1008349"/>
            <a:chExt cx="2880000" cy="2160000"/>
          </a:xfrm>
          <a:noFill/>
        </p:grpSpPr>
        <p:sp>
          <p:nvSpPr>
            <p:cNvPr id="42" name="A"/>
            <p:cNvSpPr/>
            <p:nvPr/>
          </p:nvSpPr>
          <p:spPr>
            <a:xfrm>
              <a:off x="608222" y="1008349"/>
              <a:ext cx="28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3" name="A"/>
            <p:cNvSpPr/>
            <p:nvPr/>
          </p:nvSpPr>
          <p:spPr>
            <a:xfrm>
              <a:off x="816471" y="1593497"/>
              <a:ext cx="2463501" cy="9897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" name="ETIQUETA ALFAJOR 2">
            <a:extLst>
              <a:ext uri="{FF2B5EF4-FFF2-40B4-BE49-F238E27FC236}">
                <a16:creationId xmlns:a16="http://schemas.microsoft.com/office/drawing/2014/main" id="{723E63E3-92B9-21FE-D985-18E748D20F6C}"/>
              </a:ext>
            </a:extLst>
          </p:cNvPr>
          <p:cNvGrpSpPr/>
          <p:nvPr/>
        </p:nvGrpSpPr>
        <p:grpSpPr>
          <a:xfrm>
            <a:off x="4574896" y="4919477"/>
            <a:ext cx="2880000" cy="2160000"/>
            <a:chOff x="608222" y="1008349"/>
            <a:chExt cx="2880000" cy="2160000"/>
          </a:xfrm>
          <a:noFill/>
        </p:grpSpPr>
        <p:sp>
          <p:nvSpPr>
            <p:cNvPr id="5" name="A">
              <a:extLst>
                <a:ext uri="{FF2B5EF4-FFF2-40B4-BE49-F238E27FC236}">
                  <a16:creationId xmlns:a16="http://schemas.microsoft.com/office/drawing/2014/main" id="{A7DE4B50-999C-8053-6E44-CA9062CC4F69}"/>
                </a:ext>
              </a:extLst>
            </p:cNvPr>
            <p:cNvSpPr/>
            <p:nvPr/>
          </p:nvSpPr>
          <p:spPr>
            <a:xfrm>
              <a:off x="608222" y="1008349"/>
              <a:ext cx="28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" name="A">
              <a:extLst>
                <a:ext uri="{FF2B5EF4-FFF2-40B4-BE49-F238E27FC236}">
                  <a16:creationId xmlns:a16="http://schemas.microsoft.com/office/drawing/2014/main" id="{9DF06F7F-C544-65DF-5139-F71E4E5A4A1D}"/>
                </a:ext>
              </a:extLst>
            </p:cNvPr>
            <p:cNvSpPr/>
            <p:nvPr/>
          </p:nvSpPr>
          <p:spPr>
            <a:xfrm>
              <a:off x="816471" y="1593497"/>
              <a:ext cx="2463501" cy="9897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" name="ETIQUETA ALFAJOR 2">
            <a:extLst>
              <a:ext uri="{FF2B5EF4-FFF2-40B4-BE49-F238E27FC236}">
                <a16:creationId xmlns:a16="http://schemas.microsoft.com/office/drawing/2014/main" id="{EC5B6BD4-4E5A-BF37-BDF5-E69AC1F02FC2}"/>
              </a:ext>
            </a:extLst>
          </p:cNvPr>
          <p:cNvGrpSpPr/>
          <p:nvPr/>
        </p:nvGrpSpPr>
        <p:grpSpPr>
          <a:xfrm>
            <a:off x="4574896" y="7138322"/>
            <a:ext cx="2880000" cy="2160000"/>
            <a:chOff x="608222" y="1008349"/>
            <a:chExt cx="2880000" cy="2160000"/>
          </a:xfrm>
          <a:noFill/>
        </p:grpSpPr>
        <p:sp>
          <p:nvSpPr>
            <p:cNvPr id="9" name="A">
              <a:extLst>
                <a:ext uri="{FF2B5EF4-FFF2-40B4-BE49-F238E27FC236}">
                  <a16:creationId xmlns:a16="http://schemas.microsoft.com/office/drawing/2014/main" id="{D789CEE4-422A-A89C-B519-5BF8C5FC5E4D}"/>
                </a:ext>
              </a:extLst>
            </p:cNvPr>
            <p:cNvSpPr/>
            <p:nvPr/>
          </p:nvSpPr>
          <p:spPr>
            <a:xfrm>
              <a:off x="608222" y="1008349"/>
              <a:ext cx="28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" name="A">
              <a:extLst>
                <a:ext uri="{FF2B5EF4-FFF2-40B4-BE49-F238E27FC236}">
                  <a16:creationId xmlns:a16="http://schemas.microsoft.com/office/drawing/2014/main" id="{CC6266E3-1449-13D5-B289-23A9AC4AB93D}"/>
                </a:ext>
              </a:extLst>
            </p:cNvPr>
            <p:cNvSpPr/>
            <p:nvPr/>
          </p:nvSpPr>
          <p:spPr>
            <a:xfrm>
              <a:off x="816471" y="1593497"/>
              <a:ext cx="2463501" cy="9897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18" name="FONDO 1"/>
          <p:cNvSpPr/>
          <p:nvPr/>
        </p:nvSpPr>
        <p:spPr>
          <a:xfrm rot="16200000">
            <a:off x="-243814" y="844706"/>
            <a:ext cx="2880000" cy="21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NOMBRE">
            <a:extLst>
              <a:ext uri="{FF2B5EF4-FFF2-40B4-BE49-F238E27FC236}">
                <a16:creationId xmlns:a16="http://schemas.microsoft.com/office/drawing/2014/main" id="{49C39ACA-4C33-B45A-292C-550750BBFE62}"/>
              </a:ext>
            </a:extLst>
          </p:cNvPr>
          <p:cNvSpPr>
            <a:spLocks/>
          </p:cNvSpPr>
          <p:nvPr/>
        </p:nvSpPr>
        <p:spPr>
          <a:xfrm rot="16200000">
            <a:off x="103332" y="1420707"/>
            <a:ext cx="2160000" cy="1008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85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814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ETIQUETAS JUGOS 3 x 6 CM</a:t>
            </a:r>
          </a:p>
        </p:txBody>
      </p:sp>
      <p:grpSp>
        <p:nvGrpSpPr>
          <p:cNvPr id="27" name="ETIQUETAS JUGOS"/>
          <p:cNvGrpSpPr/>
          <p:nvPr/>
        </p:nvGrpSpPr>
        <p:grpSpPr>
          <a:xfrm rot="5400000">
            <a:off x="3243016" y="1008044"/>
            <a:ext cx="1082130" cy="2160000"/>
            <a:chOff x="40500" y="349341"/>
            <a:chExt cx="1082130" cy="2160000"/>
          </a:xfrm>
          <a:noFill/>
        </p:grpSpPr>
        <p:sp>
          <p:nvSpPr>
            <p:cNvPr id="28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9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0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1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1" name="ETIQUETAS JUGOS"/>
          <p:cNvGrpSpPr/>
          <p:nvPr/>
        </p:nvGrpSpPr>
        <p:grpSpPr>
          <a:xfrm rot="5400000">
            <a:off x="3243016" y="2139718"/>
            <a:ext cx="1082130" cy="2160000"/>
            <a:chOff x="40500" y="349341"/>
            <a:chExt cx="1082130" cy="2160000"/>
          </a:xfrm>
          <a:noFill/>
        </p:grpSpPr>
        <p:sp>
          <p:nvSpPr>
            <p:cNvPr id="70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1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2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3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2" name="ETIQUETAS JUGOS"/>
          <p:cNvGrpSpPr/>
          <p:nvPr/>
        </p:nvGrpSpPr>
        <p:grpSpPr>
          <a:xfrm rot="5400000">
            <a:off x="3243016" y="-123630"/>
            <a:ext cx="1082130" cy="2160000"/>
            <a:chOff x="40500" y="349341"/>
            <a:chExt cx="1082130" cy="2160000"/>
          </a:xfrm>
          <a:noFill/>
        </p:grpSpPr>
        <p:sp>
          <p:nvSpPr>
            <p:cNvPr id="65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6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7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8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7" name="ETIQUETAS JUGOS"/>
          <p:cNvGrpSpPr/>
          <p:nvPr/>
        </p:nvGrpSpPr>
        <p:grpSpPr>
          <a:xfrm rot="5400000">
            <a:off x="3243016" y="3271392"/>
            <a:ext cx="1082130" cy="2160000"/>
            <a:chOff x="40500" y="349341"/>
            <a:chExt cx="1082130" cy="2160000"/>
          </a:xfrm>
          <a:noFill/>
        </p:grpSpPr>
        <p:sp>
          <p:nvSpPr>
            <p:cNvPr id="112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3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4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5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8" name="ETIQUETAS JUGOS"/>
          <p:cNvGrpSpPr/>
          <p:nvPr/>
        </p:nvGrpSpPr>
        <p:grpSpPr>
          <a:xfrm rot="5400000">
            <a:off x="3243016" y="4403066"/>
            <a:ext cx="1082130" cy="2160000"/>
            <a:chOff x="40500" y="349341"/>
            <a:chExt cx="1082130" cy="2160000"/>
          </a:xfrm>
          <a:noFill/>
        </p:grpSpPr>
        <p:sp>
          <p:nvSpPr>
            <p:cNvPr id="107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8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9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0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9" name="ETIQUETAS JUGOS"/>
          <p:cNvGrpSpPr/>
          <p:nvPr/>
        </p:nvGrpSpPr>
        <p:grpSpPr>
          <a:xfrm rot="5400000">
            <a:off x="3243016" y="5534740"/>
            <a:ext cx="1082130" cy="2160000"/>
            <a:chOff x="40500" y="349341"/>
            <a:chExt cx="1082130" cy="2160000"/>
          </a:xfrm>
          <a:noFill/>
        </p:grpSpPr>
        <p:sp>
          <p:nvSpPr>
            <p:cNvPr id="102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3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4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5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4" name="ETIQUETAS JUGOS"/>
          <p:cNvGrpSpPr/>
          <p:nvPr/>
        </p:nvGrpSpPr>
        <p:grpSpPr>
          <a:xfrm rot="5400000">
            <a:off x="3243016" y="6689274"/>
            <a:ext cx="1082130" cy="2160000"/>
            <a:chOff x="40500" y="349341"/>
            <a:chExt cx="1082130" cy="2160000"/>
          </a:xfrm>
          <a:noFill/>
        </p:grpSpPr>
        <p:sp>
          <p:nvSpPr>
            <p:cNvPr id="149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50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51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52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6" name="ETIQUETAS JUGOS"/>
          <p:cNvGrpSpPr/>
          <p:nvPr/>
        </p:nvGrpSpPr>
        <p:grpSpPr>
          <a:xfrm rot="5400000">
            <a:off x="3243016" y="7843808"/>
            <a:ext cx="1082130" cy="2160000"/>
            <a:chOff x="40500" y="349341"/>
            <a:chExt cx="1082130" cy="2160000"/>
          </a:xfrm>
          <a:noFill/>
        </p:grpSpPr>
        <p:sp>
          <p:nvSpPr>
            <p:cNvPr id="139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0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1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2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8" name="ETIQUETAS JUGOS"/>
          <p:cNvGrpSpPr/>
          <p:nvPr/>
        </p:nvGrpSpPr>
        <p:grpSpPr>
          <a:xfrm rot="5400000">
            <a:off x="3243016" y="8998342"/>
            <a:ext cx="1082130" cy="2160000"/>
            <a:chOff x="40500" y="349341"/>
            <a:chExt cx="1082130" cy="2160000"/>
          </a:xfrm>
          <a:noFill/>
        </p:grpSpPr>
        <p:sp>
          <p:nvSpPr>
            <p:cNvPr id="129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0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1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2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" name="ETIQUETAS JUGOS"/>
          <p:cNvGrpSpPr/>
          <p:nvPr/>
        </p:nvGrpSpPr>
        <p:grpSpPr>
          <a:xfrm rot="5400000">
            <a:off x="1019284" y="1008044"/>
            <a:ext cx="1082130" cy="2160000"/>
            <a:chOff x="40500" y="349341"/>
            <a:chExt cx="1082130" cy="2160000"/>
          </a:xfrm>
          <a:noFill/>
        </p:grpSpPr>
        <p:sp>
          <p:nvSpPr>
            <p:cNvPr id="10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5" name="ETIQUETAS JUGOS"/>
          <p:cNvGrpSpPr/>
          <p:nvPr/>
        </p:nvGrpSpPr>
        <p:grpSpPr>
          <a:xfrm rot="5400000">
            <a:off x="1019284" y="2139718"/>
            <a:ext cx="1082130" cy="2160000"/>
            <a:chOff x="40500" y="349341"/>
            <a:chExt cx="1082130" cy="2160000"/>
          </a:xfrm>
          <a:noFill/>
        </p:grpSpPr>
        <p:sp>
          <p:nvSpPr>
            <p:cNvPr id="16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7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8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1" name="ETIQUETAS JUGOS"/>
          <p:cNvGrpSpPr/>
          <p:nvPr/>
        </p:nvGrpSpPr>
        <p:grpSpPr>
          <a:xfrm rot="5400000">
            <a:off x="1019284" y="3271392"/>
            <a:ext cx="1082130" cy="2160000"/>
            <a:chOff x="40500" y="349341"/>
            <a:chExt cx="1082130" cy="2160000"/>
          </a:xfrm>
          <a:noFill/>
        </p:grpSpPr>
        <p:sp>
          <p:nvSpPr>
            <p:cNvPr id="22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3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4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5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9" name="ETIQUETAS JUGOS"/>
          <p:cNvGrpSpPr/>
          <p:nvPr/>
        </p:nvGrpSpPr>
        <p:grpSpPr>
          <a:xfrm rot="5400000">
            <a:off x="1019284" y="4403066"/>
            <a:ext cx="1082130" cy="2160000"/>
            <a:chOff x="40500" y="349341"/>
            <a:chExt cx="1082130" cy="2160000"/>
          </a:xfrm>
          <a:noFill/>
        </p:grpSpPr>
        <p:sp>
          <p:nvSpPr>
            <p:cNvPr id="80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1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2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3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0" name="ETIQUETAS JUGOS"/>
          <p:cNvGrpSpPr/>
          <p:nvPr/>
        </p:nvGrpSpPr>
        <p:grpSpPr>
          <a:xfrm rot="5400000">
            <a:off x="1019284" y="6689274"/>
            <a:ext cx="1082130" cy="2160000"/>
            <a:chOff x="40500" y="349341"/>
            <a:chExt cx="1082130" cy="2160000"/>
          </a:xfrm>
          <a:noFill/>
        </p:grpSpPr>
        <p:sp>
          <p:nvSpPr>
            <p:cNvPr id="75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6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7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8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6" name="ETIQUETAS JUGOS"/>
          <p:cNvGrpSpPr/>
          <p:nvPr/>
        </p:nvGrpSpPr>
        <p:grpSpPr>
          <a:xfrm rot="5400000">
            <a:off x="1019284" y="5534740"/>
            <a:ext cx="1082130" cy="2160000"/>
            <a:chOff x="40500" y="349341"/>
            <a:chExt cx="1082130" cy="2160000"/>
          </a:xfrm>
          <a:noFill/>
        </p:grpSpPr>
        <p:sp>
          <p:nvSpPr>
            <p:cNvPr id="117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8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9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0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3" name="ETIQUETAS JUGOS"/>
          <p:cNvGrpSpPr/>
          <p:nvPr/>
        </p:nvGrpSpPr>
        <p:grpSpPr>
          <a:xfrm rot="5400000">
            <a:off x="1019284" y="7843808"/>
            <a:ext cx="1082130" cy="2160000"/>
            <a:chOff x="40500" y="349341"/>
            <a:chExt cx="1082130" cy="2160000"/>
          </a:xfrm>
          <a:noFill/>
        </p:grpSpPr>
        <p:sp>
          <p:nvSpPr>
            <p:cNvPr id="154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55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56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57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5" name="ETIQUETAS JUGOS"/>
          <p:cNvGrpSpPr/>
          <p:nvPr/>
        </p:nvGrpSpPr>
        <p:grpSpPr>
          <a:xfrm rot="5400000">
            <a:off x="1019284" y="8998342"/>
            <a:ext cx="1082130" cy="2160000"/>
            <a:chOff x="40500" y="349341"/>
            <a:chExt cx="1082130" cy="2160000"/>
          </a:xfrm>
          <a:noFill/>
        </p:grpSpPr>
        <p:sp>
          <p:nvSpPr>
            <p:cNvPr id="144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5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6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7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3" name="ETIQUETAS JUGOS"/>
          <p:cNvGrpSpPr/>
          <p:nvPr/>
        </p:nvGrpSpPr>
        <p:grpSpPr>
          <a:xfrm rot="5400000">
            <a:off x="5458260" y="4403066"/>
            <a:ext cx="1082130" cy="2160000"/>
            <a:chOff x="40500" y="349341"/>
            <a:chExt cx="1082130" cy="2160000"/>
          </a:xfrm>
          <a:noFill/>
        </p:grpSpPr>
        <p:sp>
          <p:nvSpPr>
            <p:cNvPr id="34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5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6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7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3" name="ETIQUETAS JUGOS"/>
          <p:cNvGrpSpPr/>
          <p:nvPr/>
        </p:nvGrpSpPr>
        <p:grpSpPr>
          <a:xfrm rot="5400000">
            <a:off x="5458260" y="8998342"/>
            <a:ext cx="1082130" cy="2160000"/>
            <a:chOff x="40500" y="349341"/>
            <a:chExt cx="1082130" cy="2160000"/>
          </a:xfrm>
          <a:noFill/>
        </p:grpSpPr>
        <p:sp>
          <p:nvSpPr>
            <p:cNvPr id="60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1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2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3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4" name="ETIQUETAS JUGOS"/>
          <p:cNvGrpSpPr/>
          <p:nvPr/>
        </p:nvGrpSpPr>
        <p:grpSpPr>
          <a:xfrm rot="5400000">
            <a:off x="5458260" y="7843808"/>
            <a:ext cx="1082130" cy="2160000"/>
            <a:chOff x="40500" y="349341"/>
            <a:chExt cx="1082130" cy="2160000"/>
          </a:xfrm>
          <a:noFill/>
        </p:grpSpPr>
        <p:sp>
          <p:nvSpPr>
            <p:cNvPr id="55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6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7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8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0" name="ETIQUETAS JUGOS"/>
          <p:cNvGrpSpPr/>
          <p:nvPr/>
        </p:nvGrpSpPr>
        <p:grpSpPr>
          <a:xfrm rot="5400000">
            <a:off x="5458260" y="6689274"/>
            <a:ext cx="1082130" cy="2160000"/>
            <a:chOff x="40500" y="349341"/>
            <a:chExt cx="1082130" cy="2160000"/>
          </a:xfrm>
          <a:noFill/>
        </p:grpSpPr>
        <p:sp>
          <p:nvSpPr>
            <p:cNvPr id="97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8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9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0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1" name="ETIQUETAS JUGOS"/>
          <p:cNvGrpSpPr/>
          <p:nvPr/>
        </p:nvGrpSpPr>
        <p:grpSpPr>
          <a:xfrm rot="5400000">
            <a:off x="5458260" y="5534740"/>
            <a:ext cx="1082130" cy="2160000"/>
            <a:chOff x="40500" y="349341"/>
            <a:chExt cx="1082130" cy="2160000"/>
          </a:xfrm>
          <a:noFill/>
        </p:grpSpPr>
        <p:sp>
          <p:nvSpPr>
            <p:cNvPr id="92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3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4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5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7" name="ETIQUETAS JUGOS"/>
          <p:cNvGrpSpPr/>
          <p:nvPr/>
        </p:nvGrpSpPr>
        <p:grpSpPr>
          <a:xfrm rot="5400000">
            <a:off x="5458260" y="3271392"/>
            <a:ext cx="1082130" cy="2160000"/>
            <a:chOff x="40500" y="349341"/>
            <a:chExt cx="1082130" cy="2160000"/>
          </a:xfrm>
          <a:noFill/>
        </p:grpSpPr>
        <p:sp>
          <p:nvSpPr>
            <p:cNvPr id="134" name="A"/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5" name="A"/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6" name="A"/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7" name="A"/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" name="ETIQUETAS JUGOS">
            <a:extLst>
              <a:ext uri="{FF2B5EF4-FFF2-40B4-BE49-F238E27FC236}">
                <a16:creationId xmlns:a16="http://schemas.microsoft.com/office/drawing/2014/main" id="{86E4CB45-0F2D-B58F-4B4D-857903F7C012}"/>
              </a:ext>
            </a:extLst>
          </p:cNvPr>
          <p:cNvGrpSpPr/>
          <p:nvPr/>
        </p:nvGrpSpPr>
        <p:grpSpPr>
          <a:xfrm rot="5400000">
            <a:off x="5458260" y="1008044"/>
            <a:ext cx="1082130" cy="2160000"/>
            <a:chOff x="40500" y="349341"/>
            <a:chExt cx="1082130" cy="2160000"/>
          </a:xfrm>
          <a:noFill/>
        </p:grpSpPr>
        <p:sp>
          <p:nvSpPr>
            <p:cNvPr id="8" name="A">
              <a:extLst>
                <a:ext uri="{FF2B5EF4-FFF2-40B4-BE49-F238E27FC236}">
                  <a16:creationId xmlns:a16="http://schemas.microsoft.com/office/drawing/2014/main" id="{CCA1E90E-5C61-2245-483A-886D4A6FD1EB}"/>
                </a:ext>
              </a:extLst>
            </p:cNvPr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9" name="A">
              <a:extLst>
                <a:ext uri="{FF2B5EF4-FFF2-40B4-BE49-F238E27FC236}">
                  <a16:creationId xmlns:a16="http://schemas.microsoft.com/office/drawing/2014/main" id="{929A18F7-65A8-0010-D15B-168D9280996B}"/>
                </a:ext>
              </a:extLst>
            </p:cNvPr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0" name="A">
              <a:extLst>
                <a:ext uri="{FF2B5EF4-FFF2-40B4-BE49-F238E27FC236}">
                  <a16:creationId xmlns:a16="http://schemas.microsoft.com/office/drawing/2014/main" id="{82D7EDF9-A3C5-F95A-1D1A-5B501782165C}"/>
                </a:ext>
              </a:extLst>
            </p:cNvPr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1" name="A">
              <a:extLst>
                <a:ext uri="{FF2B5EF4-FFF2-40B4-BE49-F238E27FC236}">
                  <a16:creationId xmlns:a16="http://schemas.microsoft.com/office/drawing/2014/main" id="{A2460497-7B51-71C4-56D1-EFDFAF5D43F8}"/>
                </a:ext>
              </a:extLst>
            </p:cNvPr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3" name="ETIQUETAS JUGOS">
            <a:extLst>
              <a:ext uri="{FF2B5EF4-FFF2-40B4-BE49-F238E27FC236}">
                <a16:creationId xmlns:a16="http://schemas.microsoft.com/office/drawing/2014/main" id="{A9CAA057-696A-A43A-E875-8A4B2E058ACA}"/>
              </a:ext>
            </a:extLst>
          </p:cNvPr>
          <p:cNvGrpSpPr/>
          <p:nvPr/>
        </p:nvGrpSpPr>
        <p:grpSpPr>
          <a:xfrm rot="5400000">
            <a:off x="5458260" y="2139718"/>
            <a:ext cx="1082130" cy="2160000"/>
            <a:chOff x="40500" y="349341"/>
            <a:chExt cx="1082130" cy="2160000"/>
          </a:xfrm>
          <a:noFill/>
        </p:grpSpPr>
        <p:sp>
          <p:nvSpPr>
            <p:cNvPr id="44" name="A">
              <a:extLst>
                <a:ext uri="{FF2B5EF4-FFF2-40B4-BE49-F238E27FC236}">
                  <a16:creationId xmlns:a16="http://schemas.microsoft.com/office/drawing/2014/main" id="{CC34AF98-8946-8B70-277C-31D41092E59E}"/>
                </a:ext>
              </a:extLst>
            </p:cNvPr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5" name="A">
              <a:extLst>
                <a:ext uri="{FF2B5EF4-FFF2-40B4-BE49-F238E27FC236}">
                  <a16:creationId xmlns:a16="http://schemas.microsoft.com/office/drawing/2014/main" id="{E0896C94-EE05-7794-1DEA-3218EF950778}"/>
                </a:ext>
              </a:extLst>
            </p:cNvPr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6" name="A">
              <a:extLst>
                <a:ext uri="{FF2B5EF4-FFF2-40B4-BE49-F238E27FC236}">
                  <a16:creationId xmlns:a16="http://schemas.microsoft.com/office/drawing/2014/main" id="{504D0DF6-C568-96E8-DFB8-70157109DD7C}"/>
                </a:ext>
              </a:extLst>
            </p:cNvPr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7" name="A">
              <a:extLst>
                <a:ext uri="{FF2B5EF4-FFF2-40B4-BE49-F238E27FC236}">
                  <a16:creationId xmlns:a16="http://schemas.microsoft.com/office/drawing/2014/main" id="{ED0DF155-D90D-51C4-A7FD-E4962F5D45C6}"/>
                </a:ext>
              </a:extLst>
            </p:cNvPr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5" name="ETIQUETAS JUGOS">
            <a:extLst>
              <a:ext uri="{FF2B5EF4-FFF2-40B4-BE49-F238E27FC236}">
                <a16:creationId xmlns:a16="http://schemas.microsoft.com/office/drawing/2014/main" id="{4EA80201-575F-4786-086C-E606A83F6E35}"/>
              </a:ext>
            </a:extLst>
          </p:cNvPr>
          <p:cNvGrpSpPr/>
          <p:nvPr/>
        </p:nvGrpSpPr>
        <p:grpSpPr>
          <a:xfrm rot="5400000">
            <a:off x="5458260" y="-123630"/>
            <a:ext cx="1082130" cy="2160000"/>
            <a:chOff x="40500" y="349341"/>
            <a:chExt cx="1082130" cy="2160000"/>
          </a:xfrm>
          <a:noFill/>
        </p:grpSpPr>
        <p:sp>
          <p:nvSpPr>
            <p:cNvPr id="122" name="A">
              <a:extLst>
                <a:ext uri="{FF2B5EF4-FFF2-40B4-BE49-F238E27FC236}">
                  <a16:creationId xmlns:a16="http://schemas.microsoft.com/office/drawing/2014/main" id="{88495589-DCF5-CE89-AC45-8E45B279D5A6}"/>
                </a:ext>
              </a:extLst>
            </p:cNvPr>
            <p:cNvSpPr/>
            <p:nvPr/>
          </p:nvSpPr>
          <p:spPr>
            <a:xfrm>
              <a:off x="41565" y="349341"/>
              <a:ext cx="10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59" name="A">
              <a:extLst>
                <a:ext uri="{FF2B5EF4-FFF2-40B4-BE49-F238E27FC236}">
                  <a16:creationId xmlns:a16="http://schemas.microsoft.com/office/drawing/2014/main" id="{216E01FA-9613-AD6E-F2D8-ACB9D0B882F6}"/>
                </a:ext>
              </a:extLst>
            </p:cNvPr>
            <p:cNvSpPr/>
            <p:nvPr/>
          </p:nvSpPr>
          <p:spPr>
            <a:xfrm>
              <a:off x="41565" y="1892174"/>
              <a:ext cx="1081065" cy="398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3" name="A">
              <a:extLst>
                <a:ext uri="{FF2B5EF4-FFF2-40B4-BE49-F238E27FC236}">
                  <a16:creationId xmlns:a16="http://schemas.microsoft.com/office/drawing/2014/main" id="{717A155D-19BA-90CB-206E-62BC74815DC8}"/>
                </a:ext>
              </a:extLst>
            </p:cNvPr>
            <p:cNvSpPr/>
            <p:nvPr/>
          </p:nvSpPr>
          <p:spPr>
            <a:xfrm>
              <a:off x="41565" y="950615"/>
              <a:ext cx="1081065" cy="795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4" name="A">
              <a:extLst>
                <a:ext uri="{FF2B5EF4-FFF2-40B4-BE49-F238E27FC236}">
                  <a16:creationId xmlns:a16="http://schemas.microsoft.com/office/drawing/2014/main" id="{FDE4C9D4-115A-0ECF-95BD-A37C7AC8F261}"/>
                </a:ext>
              </a:extLst>
            </p:cNvPr>
            <p:cNvSpPr/>
            <p:nvPr/>
          </p:nvSpPr>
          <p:spPr>
            <a:xfrm>
              <a:off x="40500" y="454140"/>
              <a:ext cx="1081065" cy="49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2" name="FONDO 1"/>
          <p:cNvSpPr/>
          <p:nvPr/>
        </p:nvSpPr>
        <p:spPr>
          <a:xfrm rot="5400000">
            <a:off x="1020349" y="-123630"/>
            <a:ext cx="1080000" cy="21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PNG 10">
            <a:extLst>
              <a:ext uri="{FF2B5EF4-FFF2-40B4-BE49-F238E27FC236}">
                <a16:creationId xmlns:a16="http://schemas.microsoft.com/office/drawing/2014/main" id="{972FC064-2CFB-6A61-7EE2-4765F7CFBBD4}"/>
              </a:ext>
            </a:extLst>
          </p:cNvPr>
          <p:cNvSpPr>
            <a:spLocks/>
          </p:cNvSpPr>
          <p:nvPr/>
        </p:nvSpPr>
        <p:spPr>
          <a:xfrm rot="5400000">
            <a:off x="1310239" y="416903"/>
            <a:ext cx="1081065" cy="108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 dirty="0"/>
          </a:p>
        </p:txBody>
      </p:sp>
      <p:sp>
        <p:nvSpPr>
          <p:cNvPr id="32" name="NOMBRE">
            <a:extLst>
              <a:ext uri="{FF2B5EF4-FFF2-40B4-BE49-F238E27FC236}">
                <a16:creationId xmlns:a16="http://schemas.microsoft.com/office/drawing/2014/main" id="{D934C270-0B88-DCDE-FC87-9EE1B5D598CD}"/>
              </a:ext>
            </a:extLst>
          </p:cNvPr>
          <p:cNvSpPr>
            <a:spLocks/>
          </p:cNvSpPr>
          <p:nvPr/>
        </p:nvSpPr>
        <p:spPr>
          <a:xfrm rot="5400000">
            <a:off x="388704" y="685838"/>
            <a:ext cx="1081065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619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RAGUITA">
            <a:extLst>
              <a:ext uri="{FF2B5EF4-FFF2-40B4-BE49-F238E27FC236}">
                <a16:creationId xmlns:a16="http://schemas.microsoft.com/office/drawing/2014/main" id="{FF31F68C-6880-F225-96A1-7CD8EC1CF52B}"/>
              </a:ext>
            </a:extLst>
          </p:cNvPr>
          <p:cNvGrpSpPr/>
          <p:nvPr/>
        </p:nvGrpSpPr>
        <p:grpSpPr>
          <a:xfrm>
            <a:off x="4513942" y="2145995"/>
            <a:ext cx="3458359" cy="6617537"/>
            <a:chOff x="4513940" y="2145993"/>
            <a:chExt cx="3458359" cy="6617537"/>
          </a:xfrm>
          <a:noFill/>
        </p:grpSpPr>
        <p:sp>
          <p:nvSpPr>
            <p:cNvPr id="196" name="A">
              <a:extLst>
                <a:ext uri="{FF2B5EF4-FFF2-40B4-BE49-F238E27FC236}">
                  <a16:creationId xmlns:a16="http://schemas.microsoft.com/office/drawing/2014/main" id="{62DDC284-18D4-44EB-B3B3-0039466D40A6}"/>
                </a:ext>
              </a:extLst>
            </p:cNvPr>
            <p:cNvSpPr/>
            <p:nvPr/>
          </p:nvSpPr>
          <p:spPr>
            <a:xfrm rot="12660000">
              <a:off x="5194497" y="5203687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7" name="A">
              <a:extLst>
                <a:ext uri="{FF2B5EF4-FFF2-40B4-BE49-F238E27FC236}">
                  <a16:creationId xmlns:a16="http://schemas.microsoft.com/office/drawing/2014/main" id="{BF093B26-AE16-4D9C-BFAF-EB4E8716814B}"/>
                </a:ext>
              </a:extLst>
            </p:cNvPr>
            <p:cNvSpPr/>
            <p:nvPr/>
          </p:nvSpPr>
          <p:spPr>
            <a:xfrm rot="12660000" flipH="1">
              <a:off x="6476579" y="5974039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A">
              <a:extLst>
                <a:ext uri="{FF2B5EF4-FFF2-40B4-BE49-F238E27FC236}">
                  <a16:creationId xmlns:a16="http://schemas.microsoft.com/office/drawing/2014/main" id="{62DDC284-18D4-44EB-B3B3-0039466D40A6}"/>
                </a:ext>
              </a:extLst>
            </p:cNvPr>
            <p:cNvSpPr/>
            <p:nvPr/>
          </p:nvSpPr>
          <p:spPr>
            <a:xfrm rot="16200000">
              <a:off x="5160826" y="3318678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A">
              <a:extLst>
                <a:ext uri="{FF2B5EF4-FFF2-40B4-BE49-F238E27FC236}">
                  <a16:creationId xmlns:a16="http://schemas.microsoft.com/office/drawing/2014/main" id="{BF093B26-AE16-4D9C-BFAF-EB4E8716814B}"/>
                </a:ext>
              </a:extLst>
            </p:cNvPr>
            <p:cNvSpPr/>
            <p:nvPr/>
          </p:nvSpPr>
          <p:spPr>
            <a:xfrm rot="16200000" flipH="1">
              <a:off x="5160826" y="4814398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A">
              <a:extLst>
                <a:ext uri="{FF2B5EF4-FFF2-40B4-BE49-F238E27FC236}">
                  <a16:creationId xmlns:a16="http://schemas.microsoft.com/office/drawing/2014/main" id="{62DDC284-18D4-44EB-B3B3-0039466D40A6}"/>
                </a:ext>
              </a:extLst>
            </p:cNvPr>
            <p:cNvSpPr/>
            <p:nvPr/>
          </p:nvSpPr>
          <p:spPr>
            <a:xfrm rot="19740000">
              <a:off x="6468409" y="2145993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A">
              <a:extLst>
                <a:ext uri="{FF2B5EF4-FFF2-40B4-BE49-F238E27FC236}">
                  <a16:creationId xmlns:a16="http://schemas.microsoft.com/office/drawing/2014/main" id="{BF093B26-AE16-4D9C-BFAF-EB4E8716814B}"/>
                </a:ext>
              </a:extLst>
            </p:cNvPr>
            <p:cNvSpPr/>
            <p:nvPr/>
          </p:nvSpPr>
          <p:spPr>
            <a:xfrm rot="19740000" flipH="1">
              <a:off x="5186327" y="2916345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" name="PARAGUITA">
            <a:extLst>
              <a:ext uri="{FF2B5EF4-FFF2-40B4-BE49-F238E27FC236}">
                <a16:creationId xmlns:a16="http://schemas.microsoft.com/office/drawing/2014/main" id="{646D9125-78D0-2FF4-B9BB-DF7B75C3E309}"/>
              </a:ext>
            </a:extLst>
          </p:cNvPr>
          <p:cNvGrpSpPr/>
          <p:nvPr/>
        </p:nvGrpSpPr>
        <p:grpSpPr>
          <a:xfrm>
            <a:off x="471197" y="7706537"/>
            <a:ext cx="6617283" cy="3457217"/>
            <a:chOff x="471195" y="7706535"/>
            <a:chExt cx="6617283" cy="3457217"/>
          </a:xfrm>
          <a:noFill/>
        </p:grpSpPr>
        <p:sp>
          <p:nvSpPr>
            <p:cNvPr id="121" name="A">
              <a:extLst>
                <a:ext uri="{FF2B5EF4-FFF2-40B4-BE49-F238E27FC236}">
                  <a16:creationId xmlns:a16="http://schemas.microsoft.com/office/drawing/2014/main" id="{EF61FF49-94D3-A45D-9FF6-7B6E94553FB5}"/>
                </a:ext>
              </a:extLst>
            </p:cNvPr>
            <p:cNvSpPr/>
            <p:nvPr/>
          </p:nvSpPr>
          <p:spPr>
            <a:xfrm rot="14340000" flipV="1">
              <a:off x="4176022" y="7739735"/>
              <a:ext cx="1495226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A">
              <a:extLst>
                <a:ext uri="{FF2B5EF4-FFF2-40B4-BE49-F238E27FC236}">
                  <a16:creationId xmlns:a16="http://schemas.microsoft.com/office/drawing/2014/main" id="{2760FC34-9FDE-0F32-71D8-56959405DBF8}"/>
                </a:ext>
              </a:extLst>
            </p:cNvPr>
            <p:cNvSpPr/>
            <p:nvPr/>
          </p:nvSpPr>
          <p:spPr>
            <a:xfrm rot="14340000" flipH="1" flipV="1">
              <a:off x="4946120" y="9021393"/>
              <a:ext cx="1495226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6" name="A">
              <a:extLst>
                <a:ext uri="{FF2B5EF4-FFF2-40B4-BE49-F238E27FC236}">
                  <a16:creationId xmlns:a16="http://schemas.microsoft.com/office/drawing/2014/main" id="{96FCF2FC-ED68-B8AA-1312-6BD409E7FA24}"/>
                </a:ext>
              </a:extLst>
            </p:cNvPr>
            <p:cNvSpPr/>
            <p:nvPr/>
          </p:nvSpPr>
          <p:spPr>
            <a:xfrm rot="10800000" flipV="1">
              <a:off x="2290637" y="7706535"/>
              <a:ext cx="1495720" cy="2788569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7" name="A">
              <a:extLst>
                <a:ext uri="{FF2B5EF4-FFF2-40B4-BE49-F238E27FC236}">
                  <a16:creationId xmlns:a16="http://schemas.microsoft.com/office/drawing/2014/main" id="{8564A4BD-865A-9BC5-3D88-B309E79D1430}"/>
                </a:ext>
              </a:extLst>
            </p:cNvPr>
            <p:cNvSpPr/>
            <p:nvPr/>
          </p:nvSpPr>
          <p:spPr>
            <a:xfrm rot="10800000" flipH="1" flipV="1">
              <a:off x="3786357" y="7706535"/>
              <a:ext cx="1495720" cy="2788569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1" name="A">
              <a:extLst>
                <a:ext uri="{FF2B5EF4-FFF2-40B4-BE49-F238E27FC236}">
                  <a16:creationId xmlns:a16="http://schemas.microsoft.com/office/drawing/2014/main" id="{F79A9747-1731-2717-FDC3-9BC0B0AE22F1}"/>
                </a:ext>
              </a:extLst>
            </p:cNvPr>
            <p:cNvSpPr/>
            <p:nvPr/>
          </p:nvSpPr>
          <p:spPr>
            <a:xfrm rot="7260000" flipV="1">
              <a:off x="1118328" y="9013225"/>
              <a:ext cx="1495226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2" name="A">
              <a:extLst>
                <a:ext uri="{FF2B5EF4-FFF2-40B4-BE49-F238E27FC236}">
                  <a16:creationId xmlns:a16="http://schemas.microsoft.com/office/drawing/2014/main" id="{ECB8E6A8-A9EF-078E-7A9A-1E1AED9351B7}"/>
                </a:ext>
              </a:extLst>
            </p:cNvPr>
            <p:cNvSpPr/>
            <p:nvPr/>
          </p:nvSpPr>
          <p:spPr>
            <a:xfrm rot="7260000" flipH="1" flipV="1">
              <a:off x="1888426" y="7731567"/>
              <a:ext cx="1495226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" name="PARAGUITA">
            <a:extLst>
              <a:ext uri="{FF2B5EF4-FFF2-40B4-BE49-F238E27FC236}">
                <a16:creationId xmlns:a16="http://schemas.microsoft.com/office/drawing/2014/main" id="{57E5D282-1515-8A0C-A604-1254A16020BA}"/>
              </a:ext>
            </a:extLst>
          </p:cNvPr>
          <p:cNvGrpSpPr/>
          <p:nvPr/>
        </p:nvGrpSpPr>
        <p:grpSpPr>
          <a:xfrm>
            <a:off x="-357960" y="2124223"/>
            <a:ext cx="3458359" cy="6617538"/>
            <a:chOff x="-357961" y="2124223"/>
            <a:chExt cx="3458359" cy="6617538"/>
          </a:xfrm>
          <a:noFill/>
        </p:grpSpPr>
        <p:sp>
          <p:nvSpPr>
            <p:cNvPr id="83" name="A">
              <a:extLst>
                <a:ext uri="{FF2B5EF4-FFF2-40B4-BE49-F238E27FC236}">
                  <a16:creationId xmlns:a16="http://schemas.microsoft.com/office/drawing/2014/main" id="{47F478C7-9CED-70BE-CC28-68A954074C35}"/>
                </a:ext>
              </a:extLst>
            </p:cNvPr>
            <p:cNvSpPr/>
            <p:nvPr/>
          </p:nvSpPr>
          <p:spPr>
            <a:xfrm rot="1860000">
              <a:off x="924121" y="2894575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A">
              <a:extLst>
                <a:ext uri="{FF2B5EF4-FFF2-40B4-BE49-F238E27FC236}">
                  <a16:creationId xmlns:a16="http://schemas.microsoft.com/office/drawing/2014/main" id="{0238091F-E263-F183-3B8D-DFF4C8EB72F3}"/>
                </a:ext>
              </a:extLst>
            </p:cNvPr>
            <p:cNvSpPr/>
            <p:nvPr/>
          </p:nvSpPr>
          <p:spPr>
            <a:xfrm rot="1860000" flipH="1">
              <a:off x="-357961" y="2124223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A">
              <a:extLst>
                <a:ext uri="{FF2B5EF4-FFF2-40B4-BE49-F238E27FC236}">
                  <a16:creationId xmlns:a16="http://schemas.microsoft.com/office/drawing/2014/main" id="{502282A4-CC9A-8DA5-4605-F9EB9E20AC23}"/>
                </a:ext>
              </a:extLst>
            </p:cNvPr>
            <p:cNvSpPr/>
            <p:nvPr/>
          </p:nvSpPr>
          <p:spPr>
            <a:xfrm rot="5400000">
              <a:off x="957793" y="4779585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A">
              <a:extLst>
                <a:ext uri="{FF2B5EF4-FFF2-40B4-BE49-F238E27FC236}">
                  <a16:creationId xmlns:a16="http://schemas.microsoft.com/office/drawing/2014/main" id="{46647985-F14E-D22A-10CC-2611A6B945A1}"/>
                </a:ext>
              </a:extLst>
            </p:cNvPr>
            <p:cNvSpPr/>
            <p:nvPr/>
          </p:nvSpPr>
          <p:spPr>
            <a:xfrm rot="5400000" flipH="1">
              <a:off x="957793" y="3283865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A">
              <a:extLst>
                <a:ext uri="{FF2B5EF4-FFF2-40B4-BE49-F238E27FC236}">
                  <a16:creationId xmlns:a16="http://schemas.microsoft.com/office/drawing/2014/main" id="{91EC7101-CE6B-45F5-A7B4-02C91C71996E}"/>
                </a:ext>
              </a:extLst>
            </p:cNvPr>
            <p:cNvSpPr/>
            <p:nvPr/>
          </p:nvSpPr>
          <p:spPr>
            <a:xfrm rot="8940000">
              <a:off x="-349791" y="5952270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A">
              <a:extLst>
                <a:ext uri="{FF2B5EF4-FFF2-40B4-BE49-F238E27FC236}">
                  <a16:creationId xmlns:a16="http://schemas.microsoft.com/office/drawing/2014/main" id="{E509303E-D4EE-91B2-93D1-1CE68E072397}"/>
                </a:ext>
              </a:extLst>
            </p:cNvPr>
            <p:cNvSpPr/>
            <p:nvPr/>
          </p:nvSpPr>
          <p:spPr>
            <a:xfrm rot="8940000" flipH="1">
              <a:off x="932291" y="5181918"/>
              <a:ext cx="1495720" cy="2789491"/>
            </a:xfrm>
            <a:custGeom>
              <a:avLst/>
              <a:gdLst>
                <a:gd name="connsiteX0" fmla="*/ 11288 w 1495720"/>
                <a:gd name="connsiteY0" fmla="*/ 0 h 2789491"/>
                <a:gd name="connsiteX1" fmla="*/ 1495720 w 1495720"/>
                <a:gd name="connsiteY1" fmla="*/ 415187 h 2789491"/>
                <a:gd name="connsiteX2" fmla="*/ 0 w 1495720"/>
                <a:gd name="connsiteY2" fmla="*/ 2789491 h 2789491"/>
                <a:gd name="connsiteX3" fmla="*/ 0 w 1495720"/>
                <a:gd name="connsiteY3" fmla="*/ 270 h 278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720" h="2789491">
                  <a:moveTo>
                    <a:pt x="11288" y="0"/>
                  </a:moveTo>
                  <a:cubicBezTo>
                    <a:pt x="525169" y="5089"/>
                    <a:pt x="1033988" y="148573"/>
                    <a:pt x="1495720" y="415187"/>
                  </a:cubicBezTo>
                  <a:lnTo>
                    <a:pt x="0" y="2789491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ENVOLTORIO PARAGUITAS</a:t>
            </a:r>
          </a:p>
        </p:txBody>
      </p:sp>
      <p:sp>
        <p:nvSpPr>
          <p:cNvPr id="5" name="FONDO 3">
            <a:extLst>
              <a:ext uri="{FF2B5EF4-FFF2-40B4-BE49-F238E27FC236}">
                <a16:creationId xmlns:a16="http://schemas.microsoft.com/office/drawing/2014/main" id="{5F8B3392-A471-2675-1BB3-840A409FBEF0}"/>
              </a:ext>
            </a:extLst>
          </p:cNvPr>
          <p:cNvSpPr/>
          <p:nvPr/>
        </p:nvSpPr>
        <p:spPr>
          <a:xfrm>
            <a:off x="2272732" y="386113"/>
            <a:ext cx="2995301" cy="2795239"/>
          </a:xfrm>
          <a:custGeom>
            <a:avLst/>
            <a:gdLst>
              <a:gd name="connsiteX0" fmla="*/ 0 w 2778608"/>
              <a:gd name="connsiteY0" fmla="*/ 2551924 h 2551924"/>
              <a:gd name="connsiteX1" fmla="*/ 1389304 w 2778608"/>
              <a:gd name="connsiteY1" fmla="*/ 0 h 2551924"/>
              <a:gd name="connsiteX2" fmla="*/ 2778608 w 2778608"/>
              <a:gd name="connsiteY2" fmla="*/ 2551924 h 2551924"/>
              <a:gd name="connsiteX3" fmla="*/ 0 w 2778608"/>
              <a:gd name="connsiteY3" fmla="*/ 2551924 h 2551924"/>
              <a:gd name="connsiteX0" fmla="*/ 0 w 2778608"/>
              <a:gd name="connsiteY0" fmla="*/ 2604312 h 2604312"/>
              <a:gd name="connsiteX1" fmla="*/ 1439311 w 2778608"/>
              <a:gd name="connsiteY1" fmla="*/ 0 h 2604312"/>
              <a:gd name="connsiteX2" fmla="*/ 2778608 w 2778608"/>
              <a:gd name="connsiteY2" fmla="*/ 2604312 h 2604312"/>
              <a:gd name="connsiteX3" fmla="*/ 0 w 2778608"/>
              <a:gd name="connsiteY3" fmla="*/ 2604312 h 2604312"/>
              <a:gd name="connsiteX0" fmla="*/ 0 w 2933389"/>
              <a:gd name="connsiteY0" fmla="*/ 2604312 h 2604312"/>
              <a:gd name="connsiteX1" fmla="*/ 1439311 w 2933389"/>
              <a:gd name="connsiteY1" fmla="*/ 0 h 2604312"/>
              <a:gd name="connsiteX2" fmla="*/ 2933389 w 2933389"/>
              <a:gd name="connsiteY2" fmla="*/ 2375712 h 2604312"/>
              <a:gd name="connsiteX3" fmla="*/ 0 w 2933389"/>
              <a:gd name="connsiteY3" fmla="*/ 2604312 h 2604312"/>
              <a:gd name="connsiteX0" fmla="*/ 0 w 2995301"/>
              <a:gd name="connsiteY0" fmla="*/ 2385237 h 2385237"/>
              <a:gd name="connsiteX1" fmla="*/ 1501223 w 2995301"/>
              <a:gd name="connsiteY1" fmla="*/ 0 h 2385237"/>
              <a:gd name="connsiteX2" fmla="*/ 2995301 w 2995301"/>
              <a:gd name="connsiteY2" fmla="*/ 2375712 h 2385237"/>
              <a:gd name="connsiteX3" fmla="*/ 0 w 2995301"/>
              <a:gd name="connsiteY3" fmla="*/ 2385237 h 2385237"/>
              <a:gd name="connsiteX0" fmla="*/ 0 w 2995301"/>
              <a:gd name="connsiteY0" fmla="*/ 2385237 h 2385237"/>
              <a:gd name="connsiteX1" fmla="*/ 1501223 w 2995301"/>
              <a:gd name="connsiteY1" fmla="*/ 0 h 2385237"/>
              <a:gd name="connsiteX2" fmla="*/ 2995301 w 2995301"/>
              <a:gd name="connsiteY2" fmla="*/ 2375712 h 2385237"/>
              <a:gd name="connsiteX3" fmla="*/ 1499171 w 2995301"/>
              <a:gd name="connsiteY3" fmla="*/ 2376139 h 2385237"/>
              <a:gd name="connsiteX4" fmla="*/ 0 w 2995301"/>
              <a:gd name="connsiteY4" fmla="*/ 2385237 h 2385237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3012792"/>
              <a:gd name="connsiteY0" fmla="*/ 2385237 h 2802167"/>
              <a:gd name="connsiteX1" fmla="*/ 1501223 w 3012792"/>
              <a:gd name="connsiteY1" fmla="*/ 0 h 2802167"/>
              <a:gd name="connsiteX2" fmla="*/ 2995301 w 3012792"/>
              <a:gd name="connsiteY2" fmla="*/ 2375712 h 2802167"/>
              <a:gd name="connsiteX3" fmla="*/ 2268315 w 3012792"/>
              <a:gd name="connsiteY3" fmla="*/ 2623789 h 2802167"/>
              <a:gd name="connsiteX4" fmla="*/ 1506315 w 3012792"/>
              <a:gd name="connsiteY4" fmla="*/ 2795239 h 2802167"/>
              <a:gd name="connsiteX5" fmla="*/ 0 w 3012792"/>
              <a:gd name="connsiteY5" fmla="*/ 2385237 h 2802167"/>
              <a:gd name="connsiteX0" fmla="*/ 0 w 3014319"/>
              <a:gd name="connsiteY0" fmla="*/ 2385237 h 2804558"/>
              <a:gd name="connsiteX1" fmla="*/ 1501223 w 3014319"/>
              <a:gd name="connsiteY1" fmla="*/ 0 h 2804558"/>
              <a:gd name="connsiteX2" fmla="*/ 2995301 w 3014319"/>
              <a:gd name="connsiteY2" fmla="*/ 2375712 h 2804558"/>
              <a:gd name="connsiteX3" fmla="*/ 2325465 w 3014319"/>
              <a:gd name="connsiteY3" fmla="*/ 2669032 h 2804558"/>
              <a:gd name="connsiteX4" fmla="*/ 1506315 w 3014319"/>
              <a:gd name="connsiteY4" fmla="*/ 2795239 h 2804558"/>
              <a:gd name="connsiteX5" fmla="*/ 0 w 3014319"/>
              <a:gd name="connsiteY5" fmla="*/ 2385237 h 2804558"/>
              <a:gd name="connsiteX0" fmla="*/ 0 w 3014319"/>
              <a:gd name="connsiteY0" fmla="*/ 2385237 h 2795239"/>
              <a:gd name="connsiteX1" fmla="*/ 1501223 w 3014319"/>
              <a:gd name="connsiteY1" fmla="*/ 0 h 2795239"/>
              <a:gd name="connsiteX2" fmla="*/ 2995301 w 3014319"/>
              <a:gd name="connsiteY2" fmla="*/ 2375712 h 2795239"/>
              <a:gd name="connsiteX3" fmla="*/ 2325465 w 3014319"/>
              <a:gd name="connsiteY3" fmla="*/ 2669032 h 2795239"/>
              <a:gd name="connsiteX4" fmla="*/ 1506315 w 3014319"/>
              <a:gd name="connsiteY4" fmla="*/ 2795239 h 2795239"/>
              <a:gd name="connsiteX5" fmla="*/ 0 w 3014319"/>
              <a:gd name="connsiteY5" fmla="*/ 2385237 h 2795239"/>
              <a:gd name="connsiteX0" fmla="*/ 0 w 3012613"/>
              <a:gd name="connsiteY0" fmla="*/ 2385237 h 2795239"/>
              <a:gd name="connsiteX1" fmla="*/ 1501223 w 3012613"/>
              <a:gd name="connsiteY1" fmla="*/ 0 h 2795239"/>
              <a:gd name="connsiteX2" fmla="*/ 2995301 w 3012613"/>
              <a:gd name="connsiteY2" fmla="*/ 2375712 h 2795239"/>
              <a:gd name="connsiteX3" fmla="*/ 2325465 w 3012613"/>
              <a:gd name="connsiteY3" fmla="*/ 2669032 h 2795239"/>
              <a:gd name="connsiteX4" fmla="*/ 1506315 w 3012613"/>
              <a:gd name="connsiteY4" fmla="*/ 2795239 h 2795239"/>
              <a:gd name="connsiteX5" fmla="*/ 0 w 3012613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710976 w 2995301"/>
              <a:gd name="connsiteY5" fmla="*/ 2578545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5301" h="2795239">
                <a:moveTo>
                  <a:pt x="0" y="2385237"/>
                </a:moveTo>
                <a:lnTo>
                  <a:pt x="1501223" y="0"/>
                </a:lnTo>
                <a:lnTo>
                  <a:pt x="2995301" y="2375712"/>
                </a:lnTo>
                <a:cubicBezTo>
                  <a:pt x="2811206" y="2510591"/>
                  <a:pt x="2526004" y="2601493"/>
                  <a:pt x="2325465" y="2669032"/>
                </a:cubicBezTo>
                <a:cubicBezTo>
                  <a:pt x="1941570" y="2767528"/>
                  <a:pt x="1896274" y="2768324"/>
                  <a:pt x="1506315" y="2795239"/>
                </a:cubicBezTo>
                <a:cubicBezTo>
                  <a:pt x="1218977" y="2784920"/>
                  <a:pt x="957832" y="2748408"/>
                  <a:pt x="694307" y="2678558"/>
                </a:cubicBezTo>
                <a:cubicBezTo>
                  <a:pt x="431914" y="2595072"/>
                  <a:pt x="231436" y="2494917"/>
                  <a:pt x="0" y="2385237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FONDO 2">
            <a:extLst>
              <a:ext uri="{FF2B5EF4-FFF2-40B4-BE49-F238E27FC236}">
                <a16:creationId xmlns:a16="http://schemas.microsoft.com/office/drawing/2014/main" id="{79948118-90C8-F0C4-CDF0-1BE687D78457}"/>
              </a:ext>
            </a:extLst>
          </p:cNvPr>
          <p:cNvSpPr/>
          <p:nvPr/>
        </p:nvSpPr>
        <p:spPr>
          <a:xfrm rot="18060000">
            <a:off x="3802766" y="-281798"/>
            <a:ext cx="2995301" cy="2795239"/>
          </a:xfrm>
          <a:custGeom>
            <a:avLst/>
            <a:gdLst>
              <a:gd name="connsiteX0" fmla="*/ 0 w 2778608"/>
              <a:gd name="connsiteY0" fmla="*/ 2551924 h 2551924"/>
              <a:gd name="connsiteX1" fmla="*/ 1389304 w 2778608"/>
              <a:gd name="connsiteY1" fmla="*/ 0 h 2551924"/>
              <a:gd name="connsiteX2" fmla="*/ 2778608 w 2778608"/>
              <a:gd name="connsiteY2" fmla="*/ 2551924 h 2551924"/>
              <a:gd name="connsiteX3" fmla="*/ 0 w 2778608"/>
              <a:gd name="connsiteY3" fmla="*/ 2551924 h 2551924"/>
              <a:gd name="connsiteX0" fmla="*/ 0 w 2778608"/>
              <a:gd name="connsiteY0" fmla="*/ 2604312 h 2604312"/>
              <a:gd name="connsiteX1" fmla="*/ 1439311 w 2778608"/>
              <a:gd name="connsiteY1" fmla="*/ 0 h 2604312"/>
              <a:gd name="connsiteX2" fmla="*/ 2778608 w 2778608"/>
              <a:gd name="connsiteY2" fmla="*/ 2604312 h 2604312"/>
              <a:gd name="connsiteX3" fmla="*/ 0 w 2778608"/>
              <a:gd name="connsiteY3" fmla="*/ 2604312 h 2604312"/>
              <a:gd name="connsiteX0" fmla="*/ 0 w 2933389"/>
              <a:gd name="connsiteY0" fmla="*/ 2604312 h 2604312"/>
              <a:gd name="connsiteX1" fmla="*/ 1439311 w 2933389"/>
              <a:gd name="connsiteY1" fmla="*/ 0 h 2604312"/>
              <a:gd name="connsiteX2" fmla="*/ 2933389 w 2933389"/>
              <a:gd name="connsiteY2" fmla="*/ 2375712 h 2604312"/>
              <a:gd name="connsiteX3" fmla="*/ 0 w 2933389"/>
              <a:gd name="connsiteY3" fmla="*/ 2604312 h 2604312"/>
              <a:gd name="connsiteX0" fmla="*/ 0 w 2995301"/>
              <a:gd name="connsiteY0" fmla="*/ 2385237 h 2385237"/>
              <a:gd name="connsiteX1" fmla="*/ 1501223 w 2995301"/>
              <a:gd name="connsiteY1" fmla="*/ 0 h 2385237"/>
              <a:gd name="connsiteX2" fmla="*/ 2995301 w 2995301"/>
              <a:gd name="connsiteY2" fmla="*/ 2375712 h 2385237"/>
              <a:gd name="connsiteX3" fmla="*/ 0 w 2995301"/>
              <a:gd name="connsiteY3" fmla="*/ 2385237 h 2385237"/>
              <a:gd name="connsiteX0" fmla="*/ 0 w 2995301"/>
              <a:gd name="connsiteY0" fmla="*/ 2385237 h 2385237"/>
              <a:gd name="connsiteX1" fmla="*/ 1501223 w 2995301"/>
              <a:gd name="connsiteY1" fmla="*/ 0 h 2385237"/>
              <a:gd name="connsiteX2" fmla="*/ 2995301 w 2995301"/>
              <a:gd name="connsiteY2" fmla="*/ 2375712 h 2385237"/>
              <a:gd name="connsiteX3" fmla="*/ 1499171 w 2995301"/>
              <a:gd name="connsiteY3" fmla="*/ 2376139 h 2385237"/>
              <a:gd name="connsiteX4" fmla="*/ 0 w 2995301"/>
              <a:gd name="connsiteY4" fmla="*/ 2385237 h 2385237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3012792"/>
              <a:gd name="connsiteY0" fmla="*/ 2385237 h 2802167"/>
              <a:gd name="connsiteX1" fmla="*/ 1501223 w 3012792"/>
              <a:gd name="connsiteY1" fmla="*/ 0 h 2802167"/>
              <a:gd name="connsiteX2" fmla="*/ 2995301 w 3012792"/>
              <a:gd name="connsiteY2" fmla="*/ 2375712 h 2802167"/>
              <a:gd name="connsiteX3" fmla="*/ 2268315 w 3012792"/>
              <a:gd name="connsiteY3" fmla="*/ 2623789 h 2802167"/>
              <a:gd name="connsiteX4" fmla="*/ 1506315 w 3012792"/>
              <a:gd name="connsiteY4" fmla="*/ 2795239 h 2802167"/>
              <a:gd name="connsiteX5" fmla="*/ 0 w 3012792"/>
              <a:gd name="connsiteY5" fmla="*/ 2385237 h 2802167"/>
              <a:gd name="connsiteX0" fmla="*/ 0 w 3014319"/>
              <a:gd name="connsiteY0" fmla="*/ 2385237 h 2804558"/>
              <a:gd name="connsiteX1" fmla="*/ 1501223 w 3014319"/>
              <a:gd name="connsiteY1" fmla="*/ 0 h 2804558"/>
              <a:gd name="connsiteX2" fmla="*/ 2995301 w 3014319"/>
              <a:gd name="connsiteY2" fmla="*/ 2375712 h 2804558"/>
              <a:gd name="connsiteX3" fmla="*/ 2325465 w 3014319"/>
              <a:gd name="connsiteY3" fmla="*/ 2669032 h 2804558"/>
              <a:gd name="connsiteX4" fmla="*/ 1506315 w 3014319"/>
              <a:gd name="connsiteY4" fmla="*/ 2795239 h 2804558"/>
              <a:gd name="connsiteX5" fmla="*/ 0 w 3014319"/>
              <a:gd name="connsiteY5" fmla="*/ 2385237 h 2804558"/>
              <a:gd name="connsiteX0" fmla="*/ 0 w 3014319"/>
              <a:gd name="connsiteY0" fmla="*/ 2385237 h 2795239"/>
              <a:gd name="connsiteX1" fmla="*/ 1501223 w 3014319"/>
              <a:gd name="connsiteY1" fmla="*/ 0 h 2795239"/>
              <a:gd name="connsiteX2" fmla="*/ 2995301 w 3014319"/>
              <a:gd name="connsiteY2" fmla="*/ 2375712 h 2795239"/>
              <a:gd name="connsiteX3" fmla="*/ 2325465 w 3014319"/>
              <a:gd name="connsiteY3" fmla="*/ 2669032 h 2795239"/>
              <a:gd name="connsiteX4" fmla="*/ 1506315 w 3014319"/>
              <a:gd name="connsiteY4" fmla="*/ 2795239 h 2795239"/>
              <a:gd name="connsiteX5" fmla="*/ 0 w 3014319"/>
              <a:gd name="connsiteY5" fmla="*/ 2385237 h 2795239"/>
              <a:gd name="connsiteX0" fmla="*/ 0 w 3012613"/>
              <a:gd name="connsiteY0" fmla="*/ 2385237 h 2795239"/>
              <a:gd name="connsiteX1" fmla="*/ 1501223 w 3012613"/>
              <a:gd name="connsiteY1" fmla="*/ 0 h 2795239"/>
              <a:gd name="connsiteX2" fmla="*/ 2995301 w 3012613"/>
              <a:gd name="connsiteY2" fmla="*/ 2375712 h 2795239"/>
              <a:gd name="connsiteX3" fmla="*/ 2325465 w 3012613"/>
              <a:gd name="connsiteY3" fmla="*/ 2669032 h 2795239"/>
              <a:gd name="connsiteX4" fmla="*/ 1506315 w 3012613"/>
              <a:gd name="connsiteY4" fmla="*/ 2795239 h 2795239"/>
              <a:gd name="connsiteX5" fmla="*/ 0 w 3012613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710976 w 2995301"/>
              <a:gd name="connsiteY5" fmla="*/ 2578545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5301" h="2795239">
                <a:moveTo>
                  <a:pt x="0" y="2385237"/>
                </a:moveTo>
                <a:lnTo>
                  <a:pt x="1501223" y="0"/>
                </a:lnTo>
                <a:lnTo>
                  <a:pt x="2995301" y="2375712"/>
                </a:lnTo>
                <a:cubicBezTo>
                  <a:pt x="2811206" y="2510591"/>
                  <a:pt x="2526004" y="2601493"/>
                  <a:pt x="2325465" y="2669032"/>
                </a:cubicBezTo>
                <a:cubicBezTo>
                  <a:pt x="1941570" y="2767528"/>
                  <a:pt x="1896274" y="2768324"/>
                  <a:pt x="1506315" y="2795239"/>
                </a:cubicBezTo>
                <a:cubicBezTo>
                  <a:pt x="1218977" y="2784920"/>
                  <a:pt x="957832" y="2748408"/>
                  <a:pt x="694307" y="2678558"/>
                </a:cubicBezTo>
                <a:cubicBezTo>
                  <a:pt x="431914" y="2595072"/>
                  <a:pt x="231436" y="2494917"/>
                  <a:pt x="0" y="2385237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FONDO 1">
            <a:extLst>
              <a:ext uri="{FF2B5EF4-FFF2-40B4-BE49-F238E27FC236}">
                <a16:creationId xmlns:a16="http://schemas.microsoft.com/office/drawing/2014/main" id="{7BC68D55-0D9D-4A9E-6F67-4DBCAB583753}"/>
              </a:ext>
            </a:extLst>
          </p:cNvPr>
          <p:cNvSpPr/>
          <p:nvPr/>
        </p:nvSpPr>
        <p:spPr>
          <a:xfrm rot="3540000">
            <a:off x="749367" y="-294922"/>
            <a:ext cx="2995301" cy="2795239"/>
          </a:xfrm>
          <a:custGeom>
            <a:avLst/>
            <a:gdLst>
              <a:gd name="connsiteX0" fmla="*/ 0 w 2778608"/>
              <a:gd name="connsiteY0" fmla="*/ 2551924 h 2551924"/>
              <a:gd name="connsiteX1" fmla="*/ 1389304 w 2778608"/>
              <a:gd name="connsiteY1" fmla="*/ 0 h 2551924"/>
              <a:gd name="connsiteX2" fmla="*/ 2778608 w 2778608"/>
              <a:gd name="connsiteY2" fmla="*/ 2551924 h 2551924"/>
              <a:gd name="connsiteX3" fmla="*/ 0 w 2778608"/>
              <a:gd name="connsiteY3" fmla="*/ 2551924 h 2551924"/>
              <a:gd name="connsiteX0" fmla="*/ 0 w 2778608"/>
              <a:gd name="connsiteY0" fmla="*/ 2604312 h 2604312"/>
              <a:gd name="connsiteX1" fmla="*/ 1439311 w 2778608"/>
              <a:gd name="connsiteY1" fmla="*/ 0 h 2604312"/>
              <a:gd name="connsiteX2" fmla="*/ 2778608 w 2778608"/>
              <a:gd name="connsiteY2" fmla="*/ 2604312 h 2604312"/>
              <a:gd name="connsiteX3" fmla="*/ 0 w 2778608"/>
              <a:gd name="connsiteY3" fmla="*/ 2604312 h 2604312"/>
              <a:gd name="connsiteX0" fmla="*/ 0 w 2933389"/>
              <a:gd name="connsiteY0" fmla="*/ 2604312 h 2604312"/>
              <a:gd name="connsiteX1" fmla="*/ 1439311 w 2933389"/>
              <a:gd name="connsiteY1" fmla="*/ 0 h 2604312"/>
              <a:gd name="connsiteX2" fmla="*/ 2933389 w 2933389"/>
              <a:gd name="connsiteY2" fmla="*/ 2375712 h 2604312"/>
              <a:gd name="connsiteX3" fmla="*/ 0 w 2933389"/>
              <a:gd name="connsiteY3" fmla="*/ 2604312 h 2604312"/>
              <a:gd name="connsiteX0" fmla="*/ 0 w 2995301"/>
              <a:gd name="connsiteY0" fmla="*/ 2385237 h 2385237"/>
              <a:gd name="connsiteX1" fmla="*/ 1501223 w 2995301"/>
              <a:gd name="connsiteY1" fmla="*/ 0 h 2385237"/>
              <a:gd name="connsiteX2" fmla="*/ 2995301 w 2995301"/>
              <a:gd name="connsiteY2" fmla="*/ 2375712 h 2385237"/>
              <a:gd name="connsiteX3" fmla="*/ 0 w 2995301"/>
              <a:gd name="connsiteY3" fmla="*/ 2385237 h 2385237"/>
              <a:gd name="connsiteX0" fmla="*/ 0 w 2995301"/>
              <a:gd name="connsiteY0" fmla="*/ 2385237 h 2385237"/>
              <a:gd name="connsiteX1" fmla="*/ 1501223 w 2995301"/>
              <a:gd name="connsiteY1" fmla="*/ 0 h 2385237"/>
              <a:gd name="connsiteX2" fmla="*/ 2995301 w 2995301"/>
              <a:gd name="connsiteY2" fmla="*/ 2375712 h 2385237"/>
              <a:gd name="connsiteX3" fmla="*/ 1499171 w 2995301"/>
              <a:gd name="connsiteY3" fmla="*/ 2376139 h 2385237"/>
              <a:gd name="connsiteX4" fmla="*/ 0 w 2995301"/>
              <a:gd name="connsiteY4" fmla="*/ 2385237 h 2385237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1506315 w 2995301"/>
              <a:gd name="connsiteY3" fmla="*/ 2795239 h 2795239"/>
              <a:gd name="connsiteX4" fmla="*/ 0 w 2995301"/>
              <a:gd name="connsiteY4" fmla="*/ 2385237 h 2795239"/>
              <a:gd name="connsiteX0" fmla="*/ 0 w 3012792"/>
              <a:gd name="connsiteY0" fmla="*/ 2385237 h 2802167"/>
              <a:gd name="connsiteX1" fmla="*/ 1501223 w 3012792"/>
              <a:gd name="connsiteY1" fmla="*/ 0 h 2802167"/>
              <a:gd name="connsiteX2" fmla="*/ 2995301 w 3012792"/>
              <a:gd name="connsiteY2" fmla="*/ 2375712 h 2802167"/>
              <a:gd name="connsiteX3" fmla="*/ 2268315 w 3012792"/>
              <a:gd name="connsiteY3" fmla="*/ 2623789 h 2802167"/>
              <a:gd name="connsiteX4" fmla="*/ 1506315 w 3012792"/>
              <a:gd name="connsiteY4" fmla="*/ 2795239 h 2802167"/>
              <a:gd name="connsiteX5" fmla="*/ 0 w 3012792"/>
              <a:gd name="connsiteY5" fmla="*/ 2385237 h 2802167"/>
              <a:gd name="connsiteX0" fmla="*/ 0 w 3014319"/>
              <a:gd name="connsiteY0" fmla="*/ 2385237 h 2804558"/>
              <a:gd name="connsiteX1" fmla="*/ 1501223 w 3014319"/>
              <a:gd name="connsiteY1" fmla="*/ 0 h 2804558"/>
              <a:gd name="connsiteX2" fmla="*/ 2995301 w 3014319"/>
              <a:gd name="connsiteY2" fmla="*/ 2375712 h 2804558"/>
              <a:gd name="connsiteX3" fmla="*/ 2325465 w 3014319"/>
              <a:gd name="connsiteY3" fmla="*/ 2669032 h 2804558"/>
              <a:gd name="connsiteX4" fmla="*/ 1506315 w 3014319"/>
              <a:gd name="connsiteY4" fmla="*/ 2795239 h 2804558"/>
              <a:gd name="connsiteX5" fmla="*/ 0 w 3014319"/>
              <a:gd name="connsiteY5" fmla="*/ 2385237 h 2804558"/>
              <a:gd name="connsiteX0" fmla="*/ 0 w 3014319"/>
              <a:gd name="connsiteY0" fmla="*/ 2385237 h 2795239"/>
              <a:gd name="connsiteX1" fmla="*/ 1501223 w 3014319"/>
              <a:gd name="connsiteY1" fmla="*/ 0 h 2795239"/>
              <a:gd name="connsiteX2" fmla="*/ 2995301 w 3014319"/>
              <a:gd name="connsiteY2" fmla="*/ 2375712 h 2795239"/>
              <a:gd name="connsiteX3" fmla="*/ 2325465 w 3014319"/>
              <a:gd name="connsiteY3" fmla="*/ 2669032 h 2795239"/>
              <a:gd name="connsiteX4" fmla="*/ 1506315 w 3014319"/>
              <a:gd name="connsiteY4" fmla="*/ 2795239 h 2795239"/>
              <a:gd name="connsiteX5" fmla="*/ 0 w 3014319"/>
              <a:gd name="connsiteY5" fmla="*/ 2385237 h 2795239"/>
              <a:gd name="connsiteX0" fmla="*/ 0 w 3012613"/>
              <a:gd name="connsiteY0" fmla="*/ 2385237 h 2795239"/>
              <a:gd name="connsiteX1" fmla="*/ 1501223 w 3012613"/>
              <a:gd name="connsiteY1" fmla="*/ 0 h 2795239"/>
              <a:gd name="connsiteX2" fmla="*/ 2995301 w 3012613"/>
              <a:gd name="connsiteY2" fmla="*/ 2375712 h 2795239"/>
              <a:gd name="connsiteX3" fmla="*/ 2325465 w 3012613"/>
              <a:gd name="connsiteY3" fmla="*/ 2669032 h 2795239"/>
              <a:gd name="connsiteX4" fmla="*/ 1506315 w 3012613"/>
              <a:gd name="connsiteY4" fmla="*/ 2795239 h 2795239"/>
              <a:gd name="connsiteX5" fmla="*/ 0 w 3012613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0 w 2995301"/>
              <a:gd name="connsiteY5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710976 w 2995301"/>
              <a:gd name="connsiteY5" fmla="*/ 2578545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  <a:gd name="connsiteX0" fmla="*/ 0 w 2995301"/>
              <a:gd name="connsiteY0" fmla="*/ 2385237 h 2795239"/>
              <a:gd name="connsiteX1" fmla="*/ 1501223 w 2995301"/>
              <a:gd name="connsiteY1" fmla="*/ 0 h 2795239"/>
              <a:gd name="connsiteX2" fmla="*/ 2995301 w 2995301"/>
              <a:gd name="connsiteY2" fmla="*/ 2375712 h 2795239"/>
              <a:gd name="connsiteX3" fmla="*/ 2325465 w 2995301"/>
              <a:gd name="connsiteY3" fmla="*/ 2669032 h 2795239"/>
              <a:gd name="connsiteX4" fmla="*/ 1506315 w 2995301"/>
              <a:gd name="connsiteY4" fmla="*/ 2795239 h 2795239"/>
              <a:gd name="connsiteX5" fmla="*/ 694307 w 2995301"/>
              <a:gd name="connsiteY5" fmla="*/ 2678558 h 2795239"/>
              <a:gd name="connsiteX6" fmla="*/ 0 w 2995301"/>
              <a:gd name="connsiteY6" fmla="*/ 2385237 h 279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5301" h="2795239">
                <a:moveTo>
                  <a:pt x="0" y="2385237"/>
                </a:moveTo>
                <a:lnTo>
                  <a:pt x="1501223" y="0"/>
                </a:lnTo>
                <a:lnTo>
                  <a:pt x="2995301" y="2375712"/>
                </a:lnTo>
                <a:cubicBezTo>
                  <a:pt x="2811206" y="2510591"/>
                  <a:pt x="2526004" y="2601493"/>
                  <a:pt x="2325465" y="2669032"/>
                </a:cubicBezTo>
                <a:cubicBezTo>
                  <a:pt x="1941570" y="2767528"/>
                  <a:pt x="1896274" y="2768324"/>
                  <a:pt x="1506315" y="2795239"/>
                </a:cubicBezTo>
                <a:cubicBezTo>
                  <a:pt x="1218977" y="2784920"/>
                  <a:pt x="957832" y="2748408"/>
                  <a:pt x="694307" y="2678558"/>
                </a:cubicBezTo>
                <a:cubicBezTo>
                  <a:pt x="431914" y="2595072"/>
                  <a:pt x="231436" y="2494917"/>
                  <a:pt x="0" y="2385237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PNG 2">
            <a:extLst>
              <a:ext uri="{FF2B5EF4-FFF2-40B4-BE49-F238E27FC236}">
                <a16:creationId xmlns:a16="http://schemas.microsoft.com/office/drawing/2014/main" id="{7185EB8D-B993-9EBE-1A74-B2EAE50FEA45}"/>
              </a:ext>
            </a:extLst>
          </p:cNvPr>
          <p:cNvSpPr>
            <a:spLocks/>
          </p:cNvSpPr>
          <p:nvPr/>
        </p:nvSpPr>
        <p:spPr>
          <a:xfrm rot="3420000">
            <a:off x="1605080" y="524301"/>
            <a:ext cx="1223595" cy="1224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5" name="PNG 4">
            <a:extLst>
              <a:ext uri="{FF2B5EF4-FFF2-40B4-BE49-F238E27FC236}">
                <a16:creationId xmlns:a16="http://schemas.microsoft.com/office/drawing/2014/main" id="{2255A794-6841-E092-B496-1296013F1FDD}"/>
              </a:ext>
            </a:extLst>
          </p:cNvPr>
          <p:cNvSpPr>
            <a:spLocks/>
          </p:cNvSpPr>
          <p:nvPr/>
        </p:nvSpPr>
        <p:spPr>
          <a:xfrm>
            <a:off x="3159775" y="1228809"/>
            <a:ext cx="1224000" cy="122359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9" name="PNG 5">
            <a:extLst>
              <a:ext uri="{FF2B5EF4-FFF2-40B4-BE49-F238E27FC236}">
                <a16:creationId xmlns:a16="http://schemas.microsoft.com/office/drawing/2014/main" id="{4AD967A6-6BD8-77F3-B380-39A0BED465BB}"/>
              </a:ext>
            </a:extLst>
          </p:cNvPr>
          <p:cNvSpPr>
            <a:spLocks/>
          </p:cNvSpPr>
          <p:nvPr/>
        </p:nvSpPr>
        <p:spPr>
          <a:xfrm rot="18180000">
            <a:off x="4750274" y="545412"/>
            <a:ext cx="1223595" cy="12240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30" name="NOMBRE">
            <a:extLst>
              <a:ext uri="{FF2B5EF4-FFF2-40B4-BE49-F238E27FC236}">
                <a16:creationId xmlns:a16="http://schemas.microsoft.com/office/drawing/2014/main" id="{4E458CF4-1CDB-3E86-665F-D38CB8A685FE}"/>
              </a:ext>
            </a:extLst>
          </p:cNvPr>
          <p:cNvSpPr>
            <a:spLocks/>
          </p:cNvSpPr>
          <p:nvPr/>
        </p:nvSpPr>
        <p:spPr>
          <a:xfrm>
            <a:off x="3040007" y="2541335"/>
            <a:ext cx="1440000" cy="539821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28" name="NOMBRE">
            <a:extLst>
              <a:ext uri="{FF2B5EF4-FFF2-40B4-BE49-F238E27FC236}">
                <a16:creationId xmlns:a16="http://schemas.microsoft.com/office/drawing/2014/main" id="{9C9FF669-5F49-94B2-4D81-2D81F4D260EE}"/>
              </a:ext>
            </a:extLst>
          </p:cNvPr>
          <p:cNvSpPr>
            <a:spLocks/>
          </p:cNvSpPr>
          <p:nvPr/>
        </p:nvSpPr>
        <p:spPr>
          <a:xfrm rot="3420000">
            <a:off x="636518" y="1331715"/>
            <a:ext cx="1439524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32" name="NOMBRE">
            <a:extLst>
              <a:ext uri="{FF2B5EF4-FFF2-40B4-BE49-F238E27FC236}">
                <a16:creationId xmlns:a16="http://schemas.microsoft.com/office/drawing/2014/main" id="{F7ECF672-0653-85F0-6F2B-53D123B9FDC9}"/>
              </a:ext>
            </a:extLst>
          </p:cNvPr>
          <p:cNvSpPr>
            <a:spLocks/>
          </p:cNvSpPr>
          <p:nvPr/>
        </p:nvSpPr>
        <p:spPr>
          <a:xfrm rot="18180000">
            <a:off x="5448310" y="1403988"/>
            <a:ext cx="1439524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740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ETIQUETA TITA 4,5 CM</a:t>
            </a:r>
          </a:p>
        </p:txBody>
      </p:sp>
      <p:grpSp>
        <p:nvGrpSpPr>
          <p:cNvPr id="6" name="ETIQUETA TITA"/>
          <p:cNvGrpSpPr/>
          <p:nvPr/>
        </p:nvGrpSpPr>
        <p:grpSpPr>
          <a:xfrm>
            <a:off x="2051870" y="352190"/>
            <a:ext cx="1620000" cy="1620000"/>
            <a:chOff x="1023257" y="718457"/>
            <a:chExt cx="1620000" cy="1620000"/>
          </a:xfrm>
          <a:noFill/>
        </p:grpSpPr>
        <p:sp>
          <p:nvSpPr>
            <p:cNvPr id="7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" name="A"/>
            <p:cNvSpPr txBox="1"/>
            <p:nvPr/>
          </p:nvSpPr>
          <p:spPr>
            <a:xfrm>
              <a:off x="1438816" y="871366"/>
              <a:ext cx="856342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9" name="ETIQUETA TITA"/>
          <p:cNvGrpSpPr/>
          <p:nvPr/>
        </p:nvGrpSpPr>
        <p:grpSpPr>
          <a:xfrm>
            <a:off x="3887805" y="352190"/>
            <a:ext cx="1620000" cy="1620000"/>
            <a:chOff x="1023257" y="718457"/>
            <a:chExt cx="1620000" cy="1620000"/>
          </a:xfrm>
          <a:noFill/>
        </p:grpSpPr>
        <p:sp>
          <p:nvSpPr>
            <p:cNvPr id="10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" name="A"/>
            <p:cNvSpPr txBox="1"/>
            <p:nvPr/>
          </p:nvSpPr>
          <p:spPr>
            <a:xfrm>
              <a:off x="1489738" y="871366"/>
              <a:ext cx="711200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12" name="ETIQUETA TITA"/>
          <p:cNvGrpSpPr/>
          <p:nvPr/>
        </p:nvGrpSpPr>
        <p:grpSpPr>
          <a:xfrm>
            <a:off x="5723740" y="352190"/>
            <a:ext cx="1620000" cy="1620000"/>
            <a:chOff x="1023257" y="718457"/>
            <a:chExt cx="1620000" cy="1620000"/>
          </a:xfrm>
          <a:noFill/>
        </p:grpSpPr>
        <p:sp>
          <p:nvSpPr>
            <p:cNvPr id="13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" name="A"/>
            <p:cNvSpPr txBox="1"/>
            <p:nvPr/>
          </p:nvSpPr>
          <p:spPr>
            <a:xfrm>
              <a:off x="1468088" y="871366"/>
              <a:ext cx="725715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17" name="ETIQUETA TITA"/>
          <p:cNvGrpSpPr/>
          <p:nvPr/>
        </p:nvGrpSpPr>
        <p:grpSpPr>
          <a:xfrm>
            <a:off x="215935" y="2080540"/>
            <a:ext cx="1620000" cy="1620000"/>
            <a:chOff x="1023257" y="718457"/>
            <a:chExt cx="1620000" cy="1620000"/>
          </a:xfrm>
          <a:noFill/>
        </p:grpSpPr>
        <p:sp>
          <p:nvSpPr>
            <p:cNvPr id="27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8" name="A"/>
            <p:cNvSpPr txBox="1"/>
            <p:nvPr/>
          </p:nvSpPr>
          <p:spPr>
            <a:xfrm>
              <a:off x="1445952" y="871366"/>
              <a:ext cx="664078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18" name="ETIQUETA TITA"/>
          <p:cNvGrpSpPr/>
          <p:nvPr/>
        </p:nvGrpSpPr>
        <p:grpSpPr>
          <a:xfrm>
            <a:off x="2051870" y="2080540"/>
            <a:ext cx="1620000" cy="1620000"/>
            <a:chOff x="1023257" y="718457"/>
            <a:chExt cx="1620000" cy="1620000"/>
          </a:xfrm>
          <a:noFill/>
        </p:grpSpPr>
        <p:sp>
          <p:nvSpPr>
            <p:cNvPr id="25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6" name="A"/>
            <p:cNvSpPr txBox="1"/>
            <p:nvPr/>
          </p:nvSpPr>
          <p:spPr>
            <a:xfrm>
              <a:off x="1438816" y="871366"/>
              <a:ext cx="856342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19" name="ETIQUETA TITA"/>
          <p:cNvGrpSpPr/>
          <p:nvPr/>
        </p:nvGrpSpPr>
        <p:grpSpPr>
          <a:xfrm>
            <a:off x="3887805" y="2080540"/>
            <a:ext cx="1620000" cy="1620000"/>
            <a:chOff x="1023257" y="718457"/>
            <a:chExt cx="1620000" cy="1620000"/>
          </a:xfrm>
          <a:noFill/>
        </p:grpSpPr>
        <p:sp>
          <p:nvSpPr>
            <p:cNvPr id="23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4" name="A"/>
            <p:cNvSpPr txBox="1"/>
            <p:nvPr/>
          </p:nvSpPr>
          <p:spPr>
            <a:xfrm>
              <a:off x="1411810" y="871366"/>
              <a:ext cx="852786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20" name="ETIQUETA TITA"/>
          <p:cNvGrpSpPr/>
          <p:nvPr/>
        </p:nvGrpSpPr>
        <p:grpSpPr>
          <a:xfrm>
            <a:off x="5723740" y="2080540"/>
            <a:ext cx="1620000" cy="1620000"/>
            <a:chOff x="1023257" y="718457"/>
            <a:chExt cx="1620000" cy="1620000"/>
          </a:xfrm>
          <a:noFill/>
        </p:grpSpPr>
        <p:sp>
          <p:nvSpPr>
            <p:cNvPr id="21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2" name="A"/>
            <p:cNvSpPr txBox="1"/>
            <p:nvPr/>
          </p:nvSpPr>
          <p:spPr>
            <a:xfrm>
              <a:off x="1627745" y="871366"/>
              <a:ext cx="420915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0" name="ETIQUETA TITA"/>
          <p:cNvGrpSpPr/>
          <p:nvPr/>
        </p:nvGrpSpPr>
        <p:grpSpPr>
          <a:xfrm>
            <a:off x="215935" y="3808890"/>
            <a:ext cx="1620000" cy="1620000"/>
            <a:chOff x="1023257" y="718457"/>
            <a:chExt cx="1620000" cy="1620000"/>
          </a:xfrm>
          <a:noFill/>
        </p:grpSpPr>
        <p:sp>
          <p:nvSpPr>
            <p:cNvPr id="40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1" name="A"/>
            <p:cNvSpPr txBox="1"/>
            <p:nvPr/>
          </p:nvSpPr>
          <p:spPr>
            <a:xfrm>
              <a:off x="1445952" y="871366"/>
              <a:ext cx="664078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1" name="ETIQUETA TITA"/>
          <p:cNvGrpSpPr/>
          <p:nvPr/>
        </p:nvGrpSpPr>
        <p:grpSpPr>
          <a:xfrm>
            <a:off x="2051870" y="3808890"/>
            <a:ext cx="1620000" cy="1620000"/>
            <a:chOff x="1023257" y="718457"/>
            <a:chExt cx="1620000" cy="1620000"/>
          </a:xfrm>
          <a:noFill/>
        </p:grpSpPr>
        <p:sp>
          <p:nvSpPr>
            <p:cNvPr id="38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9" name="A"/>
            <p:cNvSpPr txBox="1"/>
            <p:nvPr/>
          </p:nvSpPr>
          <p:spPr>
            <a:xfrm>
              <a:off x="1438816" y="871366"/>
              <a:ext cx="856342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2" name="ETIQUETA TITA"/>
          <p:cNvGrpSpPr/>
          <p:nvPr/>
        </p:nvGrpSpPr>
        <p:grpSpPr>
          <a:xfrm>
            <a:off x="3887805" y="3808890"/>
            <a:ext cx="1620000" cy="1620000"/>
            <a:chOff x="1023257" y="718457"/>
            <a:chExt cx="1620000" cy="1620000"/>
          </a:xfrm>
          <a:noFill/>
        </p:grpSpPr>
        <p:sp>
          <p:nvSpPr>
            <p:cNvPr id="36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7" name="A"/>
            <p:cNvSpPr txBox="1"/>
            <p:nvPr/>
          </p:nvSpPr>
          <p:spPr>
            <a:xfrm>
              <a:off x="1411810" y="871366"/>
              <a:ext cx="789128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3" name="ETIQUETA TITA"/>
          <p:cNvGrpSpPr/>
          <p:nvPr/>
        </p:nvGrpSpPr>
        <p:grpSpPr>
          <a:xfrm>
            <a:off x="5723740" y="3808890"/>
            <a:ext cx="1620000" cy="1620000"/>
            <a:chOff x="1023257" y="718457"/>
            <a:chExt cx="1620000" cy="1620000"/>
          </a:xfrm>
          <a:noFill/>
        </p:grpSpPr>
        <p:sp>
          <p:nvSpPr>
            <p:cNvPr id="34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5" name="A"/>
            <p:cNvSpPr txBox="1"/>
            <p:nvPr/>
          </p:nvSpPr>
          <p:spPr>
            <a:xfrm>
              <a:off x="1468088" y="871366"/>
              <a:ext cx="75247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3" name="ETIQUETA TITA"/>
          <p:cNvGrpSpPr/>
          <p:nvPr/>
        </p:nvGrpSpPr>
        <p:grpSpPr>
          <a:xfrm>
            <a:off x="215935" y="5537240"/>
            <a:ext cx="1620000" cy="1620000"/>
            <a:chOff x="1023257" y="718457"/>
            <a:chExt cx="1620000" cy="1620000"/>
          </a:xfrm>
          <a:noFill/>
        </p:grpSpPr>
        <p:sp>
          <p:nvSpPr>
            <p:cNvPr id="53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4" name="A"/>
            <p:cNvSpPr txBox="1"/>
            <p:nvPr/>
          </p:nvSpPr>
          <p:spPr>
            <a:xfrm>
              <a:off x="1445952" y="871366"/>
              <a:ext cx="664077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4" name="ETIQUETA TITA"/>
          <p:cNvGrpSpPr/>
          <p:nvPr/>
        </p:nvGrpSpPr>
        <p:grpSpPr>
          <a:xfrm>
            <a:off x="2051870" y="5537240"/>
            <a:ext cx="1620000" cy="1620000"/>
            <a:chOff x="1023257" y="718457"/>
            <a:chExt cx="1620000" cy="1620000"/>
          </a:xfrm>
          <a:noFill/>
        </p:grpSpPr>
        <p:sp>
          <p:nvSpPr>
            <p:cNvPr id="51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2" name="A"/>
            <p:cNvSpPr txBox="1"/>
            <p:nvPr/>
          </p:nvSpPr>
          <p:spPr>
            <a:xfrm>
              <a:off x="1411810" y="871366"/>
              <a:ext cx="883348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5" name="ETIQUETA TITA"/>
          <p:cNvGrpSpPr/>
          <p:nvPr/>
        </p:nvGrpSpPr>
        <p:grpSpPr>
          <a:xfrm>
            <a:off x="3887805" y="5537240"/>
            <a:ext cx="1620000" cy="1620000"/>
            <a:chOff x="1023257" y="718457"/>
            <a:chExt cx="1620000" cy="1620000"/>
          </a:xfrm>
          <a:noFill/>
        </p:grpSpPr>
        <p:sp>
          <p:nvSpPr>
            <p:cNvPr id="49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0" name="A"/>
            <p:cNvSpPr txBox="1"/>
            <p:nvPr/>
          </p:nvSpPr>
          <p:spPr>
            <a:xfrm>
              <a:off x="1411810" y="871366"/>
              <a:ext cx="852786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6" name="ETIQUETA TITA"/>
          <p:cNvGrpSpPr/>
          <p:nvPr/>
        </p:nvGrpSpPr>
        <p:grpSpPr>
          <a:xfrm>
            <a:off x="5723740" y="5537240"/>
            <a:ext cx="1620000" cy="1620000"/>
            <a:chOff x="1023257" y="718457"/>
            <a:chExt cx="1620000" cy="1620000"/>
          </a:xfrm>
          <a:noFill/>
        </p:grpSpPr>
        <p:sp>
          <p:nvSpPr>
            <p:cNvPr id="47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8" name="A"/>
            <p:cNvSpPr txBox="1"/>
            <p:nvPr/>
          </p:nvSpPr>
          <p:spPr>
            <a:xfrm>
              <a:off x="1627746" y="871366"/>
              <a:ext cx="566058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6" name="ETIQUETA TITA"/>
          <p:cNvGrpSpPr/>
          <p:nvPr/>
        </p:nvGrpSpPr>
        <p:grpSpPr>
          <a:xfrm>
            <a:off x="215935" y="7265590"/>
            <a:ext cx="1620000" cy="1620000"/>
            <a:chOff x="1023257" y="718457"/>
            <a:chExt cx="1620000" cy="1620000"/>
          </a:xfrm>
          <a:noFill/>
        </p:grpSpPr>
        <p:sp>
          <p:nvSpPr>
            <p:cNvPr id="66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7" name="A"/>
            <p:cNvSpPr txBox="1"/>
            <p:nvPr/>
          </p:nvSpPr>
          <p:spPr>
            <a:xfrm>
              <a:off x="1445952" y="871366"/>
              <a:ext cx="664077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7" name="ETIQUETA TITA"/>
          <p:cNvGrpSpPr/>
          <p:nvPr/>
        </p:nvGrpSpPr>
        <p:grpSpPr>
          <a:xfrm>
            <a:off x="2051870" y="7265590"/>
            <a:ext cx="1620000" cy="1620000"/>
            <a:chOff x="1023257" y="718457"/>
            <a:chExt cx="1620000" cy="1620000"/>
          </a:xfrm>
          <a:noFill/>
        </p:grpSpPr>
        <p:sp>
          <p:nvSpPr>
            <p:cNvPr id="64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5" name="A"/>
            <p:cNvSpPr txBox="1"/>
            <p:nvPr/>
          </p:nvSpPr>
          <p:spPr>
            <a:xfrm>
              <a:off x="1438816" y="871366"/>
              <a:ext cx="856342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8" name="ETIQUETA TITA"/>
          <p:cNvGrpSpPr/>
          <p:nvPr/>
        </p:nvGrpSpPr>
        <p:grpSpPr>
          <a:xfrm>
            <a:off x="3887805" y="7265590"/>
            <a:ext cx="1620000" cy="1620000"/>
            <a:chOff x="1023257" y="718457"/>
            <a:chExt cx="1620000" cy="1620000"/>
          </a:xfrm>
          <a:noFill/>
        </p:grpSpPr>
        <p:sp>
          <p:nvSpPr>
            <p:cNvPr id="62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3" name="A"/>
            <p:cNvSpPr txBox="1"/>
            <p:nvPr/>
          </p:nvSpPr>
          <p:spPr>
            <a:xfrm>
              <a:off x="1489738" y="871366"/>
              <a:ext cx="774858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9" name="ETIQUETA TITA"/>
          <p:cNvGrpSpPr/>
          <p:nvPr/>
        </p:nvGrpSpPr>
        <p:grpSpPr>
          <a:xfrm>
            <a:off x="5723740" y="7265590"/>
            <a:ext cx="1620000" cy="1620000"/>
            <a:chOff x="1023257" y="718457"/>
            <a:chExt cx="1620000" cy="1620000"/>
          </a:xfrm>
          <a:noFill/>
        </p:grpSpPr>
        <p:sp>
          <p:nvSpPr>
            <p:cNvPr id="60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1" name="A"/>
            <p:cNvSpPr txBox="1"/>
            <p:nvPr/>
          </p:nvSpPr>
          <p:spPr>
            <a:xfrm>
              <a:off x="1627745" y="871366"/>
              <a:ext cx="592817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69" name="ETIQUETA TITA"/>
          <p:cNvGrpSpPr/>
          <p:nvPr/>
        </p:nvGrpSpPr>
        <p:grpSpPr>
          <a:xfrm>
            <a:off x="215935" y="8993940"/>
            <a:ext cx="1620000" cy="1620000"/>
            <a:chOff x="1023257" y="718457"/>
            <a:chExt cx="1620000" cy="1620000"/>
          </a:xfrm>
          <a:noFill/>
        </p:grpSpPr>
        <p:sp>
          <p:nvSpPr>
            <p:cNvPr id="79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0" name="A"/>
            <p:cNvSpPr txBox="1"/>
            <p:nvPr/>
          </p:nvSpPr>
          <p:spPr>
            <a:xfrm>
              <a:off x="1445952" y="871366"/>
              <a:ext cx="664078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70" name="ETIQUETA TITA"/>
          <p:cNvGrpSpPr/>
          <p:nvPr/>
        </p:nvGrpSpPr>
        <p:grpSpPr>
          <a:xfrm>
            <a:off x="2051870" y="8993940"/>
            <a:ext cx="1620000" cy="1620000"/>
            <a:chOff x="1023257" y="718457"/>
            <a:chExt cx="1620000" cy="1620000"/>
          </a:xfrm>
          <a:noFill/>
        </p:grpSpPr>
        <p:sp>
          <p:nvSpPr>
            <p:cNvPr id="77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8" name="A"/>
            <p:cNvSpPr txBox="1"/>
            <p:nvPr/>
          </p:nvSpPr>
          <p:spPr>
            <a:xfrm>
              <a:off x="1438816" y="871366"/>
              <a:ext cx="856342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71" name="ETIQUETA TITA"/>
          <p:cNvGrpSpPr/>
          <p:nvPr/>
        </p:nvGrpSpPr>
        <p:grpSpPr>
          <a:xfrm>
            <a:off x="3887805" y="8993940"/>
            <a:ext cx="1620000" cy="1620000"/>
            <a:chOff x="1023257" y="718457"/>
            <a:chExt cx="1620000" cy="1620000"/>
          </a:xfrm>
          <a:noFill/>
        </p:grpSpPr>
        <p:sp>
          <p:nvSpPr>
            <p:cNvPr id="75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6" name="A"/>
            <p:cNvSpPr txBox="1"/>
            <p:nvPr/>
          </p:nvSpPr>
          <p:spPr>
            <a:xfrm>
              <a:off x="1489738" y="871366"/>
              <a:ext cx="774858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72" name="ETIQUETA TITA"/>
          <p:cNvGrpSpPr/>
          <p:nvPr/>
        </p:nvGrpSpPr>
        <p:grpSpPr>
          <a:xfrm>
            <a:off x="5723740" y="8993940"/>
            <a:ext cx="1620000" cy="1620000"/>
            <a:chOff x="1023257" y="718457"/>
            <a:chExt cx="1620000" cy="1620000"/>
          </a:xfrm>
          <a:noFill/>
        </p:grpSpPr>
        <p:sp>
          <p:nvSpPr>
            <p:cNvPr id="73" name="FONDO"/>
            <p:cNvSpPr/>
            <p:nvPr/>
          </p:nvSpPr>
          <p:spPr>
            <a:xfrm>
              <a:off x="1023257" y="718457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4" name="A"/>
            <p:cNvSpPr txBox="1"/>
            <p:nvPr/>
          </p:nvSpPr>
          <p:spPr>
            <a:xfrm>
              <a:off x="1468088" y="871366"/>
              <a:ext cx="75247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2400" dirty="0">
                <a:solidFill>
                  <a:srgbClr val="8CCA3D"/>
                </a:solidFill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sp>
        <p:nvSpPr>
          <p:cNvPr id="2" name="FONDO 2"/>
          <p:cNvSpPr/>
          <p:nvPr/>
        </p:nvSpPr>
        <p:spPr>
          <a:xfrm>
            <a:off x="215935" y="352190"/>
            <a:ext cx="1620000" cy="162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5" name="PNG 4">
            <a:extLst>
              <a:ext uri="{FF2B5EF4-FFF2-40B4-BE49-F238E27FC236}">
                <a16:creationId xmlns:a16="http://schemas.microsoft.com/office/drawing/2014/main" id="{427B4FCC-92B3-18CD-38CC-965C9984526A}"/>
              </a:ext>
            </a:extLst>
          </p:cNvPr>
          <p:cNvSpPr>
            <a:spLocks/>
          </p:cNvSpPr>
          <p:nvPr/>
        </p:nvSpPr>
        <p:spPr>
          <a:xfrm>
            <a:off x="395756" y="481463"/>
            <a:ext cx="1260000" cy="12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55" name="NOMBRE">
            <a:extLst>
              <a:ext uri="{FF2B5EF4-FFF2-40B4-BE49-F238E27FC236}">
                <a16:creationId xmlns:a16="http://schemas.microsoft.com/office/drawing/2014/main" id="{BB676315-2096-59AD-8F8F-DB40872A8102}"/>
              </a:ext>
            </a:extLst>
          </p:cNvPr>
          <p:cNvSpPr>
            <a:spLocks/>
          </p:cNvSpPr>
          <p:nvPr/>
        </p:nvSpPr>
        <p:spPr>
          <a:xfrm>
            <a:off x="215697" y="1355859"/>
            <a:ext cx="1620000" cy="492506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294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TITA 7,5 x 4,5 CM</a:t>
            </a:r>
          </a:p>
        </p:txBody>
      </p:sp>
      <p:grpSp>
        <p:nvGrpSpPr>
          <p:cNvPr id="5" name="TITA"/>
          <p:cNvGrpSpPr/>
          <p:nvPr/>
        </p:nvGrpSpPr>
        <p:grpSpPr>
          <a:xfrm>
            <a:off x="2051872" y="371749"/>
            <a:ext cx="1619999" cy="2519999"/>
            <a:chOff x="2969838" y="4085907"/>
            <a:chExt cx="1619999" cy="2519999"/>
          </a:xfrm>
          <a:noFill/>
        </p:grpSpPr>
        <p:sp>
          <p:nvSpPr>
            <p:cNvPr id="2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6" name="TITA"/>
          <p:cNvGrpSpPr/>
          <p:nvPr/>
        </p:nvGrpSpPr>
        <p:grpSpPr>
          <a:xfrm>
            <a:off x="3887807" y="371749"/>
            <a:ext cx="1619999" cy="2519999"/>
            <a:chOff x="2969838" y="4085907"/>
            <a:chExt cx="1619999" cy="2519999"/>
          </a:xfrm>
          <a:noFill/>
        </p:grpSpPr>
        <p:sp>
          <p:nvSpPr>
            <p:cNvPr id="7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9" name="TITA"/>
          <p:cNvGrpSpPr/>
          <p:nvPr/>
        </p:nvGrpSpPr>
        <p:grpSpPr>
          <a:xfrm>
            <a:off x="5723742" y="371749"/>
            <a:ext cx="1619999" cy="2519999"/>
            <a:chOff x="2969838" y="4085907"/>
            <a:chExt cx="1619999" cy="2519999"/>
          </a:xfrm>
          <a:noFill/>
        </p:grpSpPr>
        <p:sp>
          <p:nvSpPr>
            <p:cNvPr id="10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1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17" name="TITA"/>
          <p:cNvGrpSpPr/>
          <p:nvPr/>
        </p:nvGrpSpPr>
        <p:grpSpPr>
          <a:xfrm>
            <a:off x="2051872" y="2951765"/>
            <a:ext cx="1619999" cy="2519999"/>
            <a:chOff x="2969838" y="4085907"/>
            <a:chExt cx="1619999" cy="2519999"/>
          </a:xfrm>
          <a:noFill/>
        </p:grpSpPr>
        <p:sp>
          <p:nvSpPr>
            <p:cNvPr id="27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8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8" name="TITA"/>
          <p:cNvGrpSpPr/>
          <p:nvPr/>
        </p:nvGrpSpPr>
        <p:grpSpPr>
          <a:xfrm>
            <a:off x="3887807" y="2951765"/>
            <a:ext cx="1619999" cy="2519999"/>
            <a:chOff x="2969838" y="4085907"/>
            <a:chExt cx="1619999" cy="2519999"/>
          </a:xfrm>
          <a:noFill/>
        </p:grpSpPr>
        <p:sp>
          <p:nvSpPr>
            <p:cNvPr id="25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6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9" name="TITA"/>
          <p:cNvGrpSpPr/>
          <p:nvPr/>
        </p:nvGrpSpPr>
        <p:grpSpPr>
          <a:xfrm>
            <a:off x="5723742" y="2951765"/>
            <a:ext cx="1619999" cy="2519999"/>
            <a:chOff x="2969838" y="4085907"/>
            <a:chExt cx="1619999" cy="2519999"/>
          </a:xfrm>
          <a:noFill/>
        </p:grpSpPr>
        <p:sp>
          <p:nvSpPr>
            <p:cNvPr id="23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4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0" name="TITA"/>
          <p:cNvGrpSpPr/>
          <p:nvPr/>
        </p:nvGrpSpPr>
        <p:grpSpPr>
          <a:xfrm>
            <a:off x="215937" y="2951765"/>
            <a:ext cx="1619999" cy="2519999"/>
            <a:chOff x="2969838" y="4085907"/>
            <a:chExt cx="1619999" cy="2519999"/>
          </a:xfrm>
          <a:noFill/>
        </p:grpSpPr>
        <p:sp>
          <p:nvSpPr>
            <p:cNvPr id="21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2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0" name="TITA"/>
          <p:cNvGrpSpPr/>
          <p:nvPr/>
        </p:nvGrpSpPr>
        <p:grpSpPr>
          <a:xfrm>
            <a:off x="2051872" y="5531781"/>
            <a:ext cx="1619999" cy="2519999"/>
            <a:chOff x="2969838" y="4085907"/>
            <a:chExt cx="1619999" cy="2519999"/>
          </a:xfrm>
          <a:noFill/>
        </p:grpSpPr>
        <p:sp>
          <p:nvSpPr>
            <p:cNvPr id="40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1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1" name="TITA"/>
          <p:cNvGrpSpPr/>
          <p:nvPr/>
        </p:nvGrpSpPr>
        <p:grpSpPr>
          <a:xfrm>
            <a:off x="3887807" y="5531781"/>
            <a:ext cx="1619999" cy="2519999"/>
            <a:chOff x="2969838" y="4085907"/>
            <a:chExt cx="1619999" cy="2519999"/>
          </a:xfrm>
          <a:noFill/>
        </p:grpSpPr>
        <p:sp>
          <p:nvSpPr>
            <p:cNvPr id="38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9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2" name="TITA"/>
          <p:cNvGrpSpPr/>
          <p:nvPr/>
        </p:nvGrpSpPr>
        <p:grpSpPr>
          <a:xfrm>
            <a:off x="5723742" y="5531781"/>
            <a:ext cx="1619999" cy="2519999"/>
            <a:chOff x="2969838" y="4085907"/>
            <a:chExt cx="1619999" cy="2519999"/>
          </a:xfrm>
          <a:noFill/>
        </p:grpSpPr>
        <p:sp>
          <p:nvSpPr>
            <p:cNvPr id="36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7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3" name="TITA"/>
          <p:cNvGrpSpPr/>
          <p:nvPr/>
        </p:nvGrpSpPr>
        <p:grpSpPr>
          <a:xfrm>
            <a:off x="215937" y="5531781"/>
            <a:ext cx="1619999" cy="2519999"/>
            <a:chOff x="2969838" y="4085907"/>
            <a:chExt cx="1619999" cy="2519999"/>
          </a:xfrm>
          <a:noFill/>
        </p:grpSpPr>
        <p:sp>
          <p:nvSpPr>
            <p:cNvPr id="34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5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3" name="TITA"/>
          <p:cNvGrpSpPr/>
          <p:nvPr/>
        </p:nvGrpSpPr>
        <p:grpSpPr>
          <a:xfrm>
            <a:off x="2051872" y="8111797"/>
            <a:ext cx="1619999" cy="2519999"/>
            <a:chOff x="2969838" y="4085907"/>
            <a:chExt cx="1619999" cy="2519999"/>
          </a:xfrm>
          <a:noFill/>
        </p:grpSpPr>
        <p:sp>
          <p:nvSpPr>
            <p:cNvPr id="53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4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4" name="TITA"/>
          <p:cNvGrpSpPr/>
          <p:nvPr/>
        </p:nvGrpSpPr>
        <p:grpSpPr>
          <a:xfrm>
            <a:off x="3887807" y="8111797"/>
            <a:ext cx="1619999" cy="2519999"/>
            <a:chOff x="2969838" y="4085907"/>
            <a:chExt cx="1619999" cy="2519999"/>
          </a:xfrm>
          <a:noFill/>
        </p:grpSpPr>
        <p:sp>
          <p:nvSpPr>
            <p:cNvPr id="51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2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5" name="TITA"/>
          <p:cNvGrpSpPr/>
          <p:nvPr/>
        </p:nvGrpSpPr>
        <p:grpSpPr>
          <a:xfrm>
            <a:off x="5723742" y="8111797"/>
            <a:ext cx="1619999" cy="2519999"/>
            <a:chOff x="2969838" y="4085907"/>
            <a:chExt cx="1619999" cy="2519999"/>
          </a:xfrm>
          <a:noFill/>
        </p:grpSpPr>
        <p:sp>
          <p:nvSpPr>
            <p:cNvPr id="49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0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6" name="TITA"/>
          <p:cNvGrpSpPr/>
          <p:nvPr/>
        </p:nvGrpSpPr>
        <p:grpSpPr>
          <a:xfrm>
            <a:off x="215937" y="8111797"/>
            <a:ext cx="1619999" cy="2519999"/>
            <a:chOff x="2969838" y="4085907"/>
            <a:chExt cx="1619999" cy="2519999"/>
          </a:xfrm>
          <a:noFill/>
        </p:grpSpPr>
        <p:sp>
          <p:nvSpPr>
            <p:cNvPr id="47" name="FONDO"/>
            <p:cNvSpPr/>
            <p:nvPr/>
          </p:nvSpPr>
          <p:spPr>
            <a:xfrm>
              <a:off x="2969838" y="4085907"/>
              <a:ext cx="1619999" cy="2519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8" name="IMAGEN PNG"/>
            <p:cNvSpPr/>
            <p:nvPr/>
          </p:nvSpPr>
          <p:spPr>
            <a:xfrm>
              <a:off x="3036887" y="4607719"/>
              <a:ext cx="1485900" cy="1476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13" name="FONDO 6"/>
          <p:cNvSpPr/>
          <p:nvPr/>
        </p:nvSpPr>
        <p:spPr>
          <a:xfrm>
            <a:off x="215937" y="371749"/>
            <a:ext cx="1619999" cy="25199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PNG 8">
            <a:extLst>
              <a:ext uri="{FF2B5EF4-FFF2-40B4-BE49-F238E27FC236}">
                <a16:creationId xmlns:a16="http://schemas.microsoft.com/office/drawing/2014/main" id="{C0BA5D0B-30BF-493C-D802-CAD80F2D87C3}"/>
              </a:ext>
            </a:extLst>
          </p:cNvPr>
          <p:cNvSpPr>
            <a:spLocks/>
          </p:cNvSpPr>
          <p:nvPr/>
        </p:nvSpPr>
        <p:spPr>
          <a:xfrm>
            <a:off x="217574" y="871690"/>
            <a:ext cx="1620000" cy="154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</p:spTree>
    <p:extLst>
      <p:ext uri="{BB962C8B-B14F-4D97-AF65-F5344CB8AC3E}">
        <p14:creationId xmlns:p14="http://schemas.microsoft.com/office/powerpoint/2010/main" val="900633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YAPA 1,5 x 15,5 CM</a:t>
            </a:r>
          </a:p>
        </p:txBody>
      </p:sp>
      <p:grpSp>
        <p:nvGrpSpPr>
          <p:cNvPr id="8" name="YAPA"/>
          <p:cNvGrpSpPr/>
          <p:nvPr/>
        </p:nvGrpSpPr>
        <p:grpSpPr>
          <a:xfrm rot="16200000">
            <a:off x="-2481452" y="2865878"/>
            <a:ext cx="5580000" cy="540000"/>
            <a:chOff x="989837" y="5075906"/>
            <a:chExt cx="5580000" cy="540000"/>
          </a:xfrm>
          <a:noFill/>
        </p:grpSpPr>
        <p:sp>
          <p:nvSpPr>
            <p:cNvPr id="2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" name="YAPA"/>
          <p:cNvGrpSpPr/>
          <p:nvPr/>
        </p:nvGrpSpPr>
        <p:grpSpPr>
          <a:xfrm rot="16200000">
            <a:off x="-1902904" y="2865878"/>
            <a:ext cx="5580000" cy="540000"/>
            <a:chOff x="989837" y="5075906"/>
            <a:chExt cx="5580000" cy="540000"/>
          </a:xfrm>
          <a:noFill/>
        </p:grpSpPr>
        <p:sp>
          <p:nvSpPr>
            <p:cNvPr id="10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5" name="YAPA"/>
          <p:cNvGrpSpPr/>
          <p:nvPr/>
        </p:nvGrpSpPr>
        <p:grpSpPr>
          <a:xfrm rot="16200000">
            <a:off x="-1324356" y="2865878"/>
            <a:ext cx="5580000" cy="540000"/>
            <a:chOff x="989837" y="5075906"/>
            <a:chExt cx="5580000" cy="540000"/>
          </a:xfrm>
          <a:noFill/>
        </p:grpSpPr>
        <p:sp>
          <p:nvSpPr>
            <p:cNvPr id="16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7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0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1" name="YAPA"/>
          <p:cNvGrpSpPr/>
          <p:nvPr/>
        </p:nvGrpSpPr>
        <p:grpSpPr>
          <a:xfrm rot="16200000">
            <a:off x="-745808" y="2865878"/>
            <a:ext cx="5580000" cy="540000"/>
            <a:chOff x="989837" y="5075906"/>
            <a:chExt cx="5580000" cy="540000"/>
          </a:xfrm>
          <a:noFill/>
        </p:grpSpPr>
        <p:sp>
          <p:nvSpPr>
            <p:cNvPr id="22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3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5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6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7" name="YAPA"/>
          <p:cNvGrpSpPr/>
          <p:nvPr/>
        </p:nvGrpSpPr>
        <p:grpSpPr>
          <a:xfrm rot="16200000">
            <a:off x="-167260" y="2865877"/>
            <a:ext cx="5580000" cy="540000"/>
            <a:chOff x="989837" y="5075906"/>
            <a:chExt cx="5580000" cy="540000"/>
          </a:xfrm>
          <a:noFill/>
        </p:grpSpPr>
        <p:sp>
          <p:nvSpPr>
            <p:cNvPr id="28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9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1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2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3" name="YAPA"/>
          <p:cNvGrpSpPr/>
          <p:nvPr/>
        </p:nvGrpSpPr>
        <p:grpSpPr>
          <a:xfrm rot="16200000">
            <a:off x="411288" y="2865877"/>
            <a:ext cx="5580000" cy="540000"/>
            <a:chOff x="989837" y="5075906"/>
            <a:chExt cx="5580000" cy="540000"/>
          </a:xfrm>
          <a:noFill/>
        </p:grpSpPr>
        <p:sp>
          <p:nvSpPr>
            <p:cNvPr id="34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5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7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8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9" name="YAPA"/>
          <p:cNvGrpSpPr/>
          <p:nvPr/>
        </p:nvGrpSpPr>
        <p:grpSpPr>
          <a:xfrm rot="16200000">
            <a:off x="989836" y="2865877"/>
            <a:ext cx="5580000" cy="540000"/>
            <a:chOff x="989837" y="5075906"/>
            <a:chExt cx="5580000" cy="540000"/>
          </a:xfrm>
          <a:noFill/>
        </p:grpSpPr>
        <p:sp>
          <p:nvSpPr>
            <p:cNvPr id="40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1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3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4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5" name="YAPA"/>
          <p:cNvGrpSpPr/>
          <p:nvPr/>
        </p:nvGrpSpPr>
        <p:grpSpPr>
          <a:xfrm rot="16200000">
            <a:off x="2146932" y="2865877"/>
            <a:ext cx="5580000" cy="540000"/>
            <a:chOff x="989837" y="5075906"/>
            <a:chExt cx="5580000" cy="540000"/>
          </a:xfrm>
          <a:noFill/>
        </p:grpSpPr>
        <p:sp>
          <p:nvSpPr>
            <p:cNvPr id="46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7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9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0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1" name="YAPA"/>
          <p:cNvGrpSpPr/>
          <p:nvPr/>
        </p:nvGrpSpPr>
        <p:grpSpPr>
          <a:xfrm rot="16200000">
            <a:off x="2725480" y="2865877"/>
            <a:ext cx="5580000" cy="540000"/>
            <a:chOff x="989837" y="5075906"/>
            <a:chExt cx="5580000" cy="540000"/>
          </a:xfrm>
          <a:noFill/>
        </p:grpSpPr>
        <p:sp>
          <p:nvSpPr>
            <p:cNvPr id="52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3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5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6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7" name="YAPA"/>
          <p:cNvGrpSpPr/>
          <p:nvPr/>
        </p:nvGrpSpPr>
        <p:grpSpPr>
          <a:xfrm rot="16200000">
            <a:off x="3304028" y="2865878"/>
            <a:ext cx="5580000" cy="540000"/>
            <a:chOff x="989837" y="5075906"/>
            <a:chExt cx="5580000" cy="540000"/>
          </a:xfrm>
          <a:noFill/>
        </p:grpSpPr>
        <p:sp>
          <p:nvSpPr>
            <p:cNvPr id="58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9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1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2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3" name="YAPA"/>
          <p:cNvGrpSpPr/>
          <p:nvPr/>
        </p:nvGrpSpPr>
        <p:grpSpPr>
          <a:xfrm rot="16200000">
            <a:off x="3882576" y="2865878"/>
            <a:ext cx="5580000" cy="540000"/>
            <a:chOff x="989837" y="5075906"/>
            <a:chExt cx="5580000" cy="540000"/>
          </a:xfrm>
          <a:noFill/>
        </p:grpSpPr>
        <p:sp>
          <p:nvSpPr>
            <p:cNvPr id="64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5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7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8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9" name="YAPA"/>
          <p:cNvGrpSpPr/>
          <p:nvPr/>
        </p:nvGrpSpPr>
        <p:grpSpPr>
          <a:xfrm rot="16200000">
            <a:off x="4461124" y="2865878"/>
            <a:ext cx="5580000" cy="540000"/>
            <a:chOff x="989837" y="5075906"/>
            <a:chExt cx="5580000" cy="540000"/>
          </a:xfrm>
          <a:noFill/>
        </p:grpSpPr>
        <p:sp>
          <p:nvSpPr>
            <p:cNvPr id="70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1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3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4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1" name="YAPA"/>
          <p:cNvGrpSpPr/>
          <p:nvPr/>
        </p:nvGrpSpPr>
        <p:grpSpPr>
          <a:xfrm rot="16200000">
            <a:off x="1568384" y="2865878"/>
            <a:ext cx="5580000" cy="540000"/>
            <a:chOff x="989837" y="5075906"/>
            <a:chExt cx="5580000" cy="540000"/>
          </a:xfrm>
          <a:noFill/>
        </p:grpSpPr>
        <p:sp>
          <p:nvSpPr>
            <p:cNvPr id="82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3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5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6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3" name="YAPA"/>
          <p:cNvGrpSpPr/>
          <p:nvPr/>
        </p:nvGrpSpPr>
        <p:grpSpPr>
          <a:xfrm>
            <a:off x="989837" y="6580626"/>
            <a:ext cx="5580000" cy="540000"/>
            <a:chOff x="989837" y="5075906"/>
            <a:chExt cx="5580000" cy="540000"/>
          </a:xfrm>
          <a:noFill/>
        </p:grpSpPr>
        <p:sp>
          <p:nvSpPr>
            <p:cNvPr id="94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5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7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8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9" name="YAPA"/>
          <p:cNvGrpSpPr/>
          <p:nvPr/>
        </p:nvGrpSpPr>
        <p:grpSpPr>
          <a:xfrm>
            <a:off x="989837" y="7159174"/>
            <a:ext cx="5580000" cy="540000"/>
            <a:chOff x="989837" y="5075906"/>
            <a:chExt cx="5580000" cy="540000"/>
          </a:xfrm>
          <a:noFill/>
        </p:grpSpPr>
        <p:sp>
          <p:nvSpPr>
            <p:cNvPr id="100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1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3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4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05" name="YAPA"/>
          <p:cNvGrpSpPr/>
          <p:nvPr/>
        </p:nvGrpSpPr>
        <p:grpSpPr>
          <a:xfrm>
            <a:off x="989837" y="7737722"/>
            <a:ext cx="5580000" cy="540000"/>
            <a:chOff x="989837" y="5075906"/>
            <a:chExt cx="5580000" cy="540000"/>
          </a:xfrm>
          <a:noFill/>
        </p:grpSpPr>
        <p:sp>
          <p:nvSpPr>
            <p:cNvPr id="106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7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9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0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11" name="YAPA"/>
          <p:cNvGrpSpPr/>
          <p:nvPr/>
        </p:nvGrpSpPr>
        <p:grpSpPr>
          <a:xfrm>
            <a:off x="989837" y="8316270"/>
            <a:ext cx="5580000" cy="540000"/>
            <a:chOff x="989837" y="5075906"/>
            <a:chExt cx="5580000" cy="540000"/>
          </a:xfrm>
          <a:noFill/>
        </p:grpSpPr>
        <p:sp>
          <p:nvSpPr>
            <p:cNvPr id="112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3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5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6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18" name="YAPA"/>
          <p:cNvGrpSpPr/>
          <p:nvPr/>
        </p:nvGrpSpPr>
        <p:grpSpPr>
          <a:xfrm>
            <a:off x="993149" y="8891192"/>
            <a:ext cx="5580000" cy="540000"/>
            <a:chOff x="989837" y="5075906"/>
            <a:chExt cx="5580000" cy="540000"/>
          </a:xfrm>
          <a:noFill/>
        </p:grpSpPr>
        <p:sp>
          <p:nvSpPr>
            <p:cNvPr id="119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0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2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3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4" name="YAPA"/>
          <p:cNvGrpSpPr/>
          <p:nvPr/>
        </p:nvGrpSpPr>
        <p:grpSpPr>
          <a:xfrm>
            <a:off x="993149" y="9469740"/>
            <a:ext cx="5580000" cy="540000"/>
            <a:chOff x="989837" y="5075906"/>
            <a:chExt cx="5580000" cy="540000"/>
          </a:xfrm>
          <a:noFill/>
        </p:grpSpPr>
        <p:sp>
          <p:nvSpPr>
            <p:cNvPr id="125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6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8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9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30" name="YAPA"/>
          <p:cNvGrpSpPr/>
          <p:nvPr/>
        </p:nvGrpSpPr>
        <p:grpSpPr>
          <a:xfrm>
            <a:off x="993149" y="10048288"/>
            <a:ext cx="5580000" cy="540000"/>
            <a:chOff x="989837" y="5075906"/>
            <a:chExt cx="5580000" cy="540000"/>
          </a:xfrm>
          <a:noFill/>
        </p:grpSpPr>
        <p:sp>
          <p:nvSpPr>
            <p:cNvPr id="131" name="FONDO"/>
            <p:cNvSpPr/>
            <p:nvPr/>
          </p:nvSpPr>
          <p:spPr>
            <a:xfrm>
              <a:off x="989837" y="5075906"/>
              <a:ext cx="5580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2" name="IMAGEN PNG 1"/>
            <p:cNvSpPr/>
            <p:nvPr/>
          </p:nvSpPr>
          <p:spPr>
            <a:xfrm>
              <a:off x="2808287" y="5180171"/>
              <a:ext cx="1943100" cy="331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4" name="IMAGEN PNG 2"/>
            <p:cNvSpPr/>
            <p:nvPr/>
          </p:nvSpPr>
          <p:spPr>
            <a:xfrm>
              <a:off x="1428115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5" name="IMAGEN PNG 3"/>
            <p:cNvSpPr/>
            <p:nvPr/>
          </p:nvSpPr>
          <p:spPr>
            <a:xfrm>
              <a:off x="5217159" y="5075906"/>
              <a:ext cx="9144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88" name="FONDO 1"/>
          <p:cNvSpPr/>
          <p:nvPr/>
        </p:nvSpPr>
        <p:spPr>
          <a:xfrm>
            <a:off x="989837" y="6002078"/>
            <a:ext cx="5580000" cy="540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8" name="PNG 2">
            <a:extLst>
              <a:ext uri="{FF2B5EF4-FFF2-40B4-BE49-F238E27FC236}">
                <a16:creationId xmlns:a16="http://schemas.microsoft.com/office/drawing/2014/main" id="{6D4D20A8-F80E-70A5-A246-4A314FF75C08}"/>
              </a:ext>
            </a:extLst>
          </p:cNvPr>
          <p:cNvSpPr>
            <a:spLocks/>
          </p:cNvSpPr>
          <p:nvPr/>
        </p:nvSpPr>
        <p:spPr>
          <a:xfrm>
            <a:off x="1624054" y="6002078"/>
            <a:ext cx="540000" cy="54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36" name="PNG 3">
            <a:extLst>
              <a:ext uri="{FF2B5EF4-FFF2-40B4-BE49-F238E27FC236}">
                <a16:creationId xmlns:a16="http://schemas.microsoft.com/office/drawing/2014/main" id="{29400589-F7D4-03EB-5547-3553478260FA}"/>
              </a:ext>
            </a:extLst>
          </p:cNvPr>
          <p:cNvSpPr>
            <a:spLocks/>
          </p:cNvSpPr>
          <p:nvPr/>
        </p:nvSpPr>
        <p:spPr>
          <a:xfrm>
            <a:off x="5413098" y="6002078"/>
            <a:ext cx="540000" cy="540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60" name="NOMBRE">
            <a:extLst>
              <a:ext uri="{FF2B5EF4-FFF2-40B4-BE49-F238E27FC236}">
                <a16:creationId xmlns:a16="http://schemas.microsoft.com/office/drawing/2014/main" id="{D9D0019D-68AB-97C5-BBCE-6A7DA3462CAB}"/>
              </a:ext>
            </a:extLst>
          </p:cNvPr>
          <p:cNvSpPr>
            <a:spLocks/>
          </p:cNvSpPr>
          <p:nvPr/>
        </p:nvSpPr>
        <p:spPr>
          <a:xfrm>
            <a:off x="2867033" y="6002078"/>
            <a:ext cx="1825821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497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NDO 1"/>
          <p:cNvSpPr/>
          <p:nvPr/>
        </p:nvSpPr>
        <p:spPr>
          <a:xfrm>
            <a:off x="994410" y="367674"/>
            <a:ext cx="5584200" cy="1983810"/>
          </a:xfrm>
          <a:custGeom>
            <a:avLst/>
            <a:gdLst>
              <a:gd name="connsiteX0" fmla="*/ 0 w 5580000"/>
              <a:gd name="connsiteY0" fmla="*/ 0 h 1980000"/>
              <a:gd name="connsiteX1" fmla="*/ 5580000 w 5580000"/>
              <a:gd name="connsiteY1" fmla="*/ 0 h 1980000"/>
              <a:gd name="connsiteX2" fmla="*/ 5580000 w 5580000"/>
              <a:gd name="connsiteY2" fmla="*/ 1980000 h 1980000"/>
              <a:gd name="connsiteX3" fmla="*/ 0 w 5580000"/>
              <a:gd name="connsiteY3" fmla="*/ 1980000 h 1980000"/>
              <a:gd name="connsiteX4" fmla="*/ 0 w 5580000"/>
              <a:gd name="connsiteY4" fmla="*/ 0 h 1980000"/>
              <a:gd name="connsiteX0" fmla="*/ 0 w 5580000"/>
              <a:gd name="connsiteY0" fmla="*/ 0 h 1980000"/>
              <a:gd name="connsiteX1" fmla="*/ 5580000 w 5580000"/>
              <a:gd name="connsiteY1" fmla="*/ 0 h 1980000"/>
              <a:gd name="connsiteX2" fmla="*/ 5577450 w 5580000"/>
              <a:gd name="connsiteY2" fmla="*/ 1682106 h 1980000"/>
              <a:gd name="connsiteX3" fmla="*/ 5580000 w 5580000"/>
              <a:gd name="connsiteY3" fmla="*/ 1980000 h 1980000"/>
              <a:gd name="connsiteX4" fmla="*/ 0 w 5580000"/>
              <a:gd name="connsiteY4" fmla="*/ 1980000 h 1980000"/>
              <a:gd name="connsiteX5" fmla="*/ 0 w 5580000"/>
              <a:gd name="connsiteY5" fmla="*/ 0 h 1980000"/>
              <a:gd name="connsiteX0" fmla="*/ 0 w 5580000"/>
              <a:gd name="connsiteY0" fmla="*/ 0 h 1983810"/>
              <a:gd name="connsiteX1" fmla="*/ 5580000 w 5580000"/>
              <a:gd name="connsiteY1" fmla="*/ 0 h 1983810"/>
              <a:gd name="connsiteX2" fmla="*/ 5577450 w 5580000"/>
              <a:gd name="connsiteY2" fmla="*/ 1682106 h 1983810"/>
              <a:gd name="connsiteX3" fmla="*/ 5515230 w 5580000"/>
              <a:gd name="connsiteY3" fmla="*/ 1983810 h 1983810"/>
              <a:gd name="connsiteX4" fmla="*/ 0 w 5580000"/>
              <a:gd name="connsiteY4" fmla="*/ 1980000 h 1983810"/>
              <a:gd name="connsiteX5" fmla="*/ 0 w 5580000"/>
              <a:gd name="connsiteY5" fmla="*/ 0 h 1983810"/>
              <a:gd name="connsiteX0" fmla="*/ 4200 w 5584200"/>
              <a:gd name="connsiteY0" fmla="*/ 0 h 1983810"/>
              <a:gd name="connsiteX1" fmla="*/ 5584200 w 5584200"/>
              <a:gd name="connsiteY1" fmla="*/ 0 h 1983810"/>
              <a:gd name="connsiteX2" fmla="*/ 5581650 w 5584200"/>
              <a:gd name="connsiteY2" fmla="*/ 1682106 h 1983810"/>
              <a:gd name="connsiteX3" fmla="*/ 5519430 w 5584200"/>
              <a:gd name="connsiteY3" fmla="*/ 1983810 h 1983810"/>
              <a:gd name="connsiteX4" fmla="*/ 4200 w 5584200"/>
              <a:gd name="connsiteY4" fmla="*/ 1980000 h 1983810"/>
              <a:gd name="connsiteX5" fmla="*/ 0 w 5584200"/>
              <a:gd name="connsiteY5" fmla="*/ 1674486 h 1983810"/>
              <a:gd name="connsiteX6" fmla="*/ 4200 w 5584200"/>
              <a:gd name="connsiteY6" fmla="*/ 0 h 1983810"/>
              <a:gd name="connsiteX0" fmla="*/ 4200 w 5584200"/>
              <a:gd name="connsiteY0" fmla="*/ 0 h 1983810"/>
              <a:gd name="connsiteX1" fmla="*/ 5584200 w 5584200"/>
              <a:gd name="connsiteY1" fmla="*/ 0 h 1983810"/>
              <a:gd name="connsiteX2" fmla="*/ 5581650 w 5584200"/>
              <a:gd name="connsiteY2" fmla="*/ 1682106 h 1983810"/>
              <a:gd name="connsiteX3" fmla="*/ 5519430 w 5584200"/>
              <a:gd name="connsiteY3" fmla="*/ 1983810 h 1983810"/>
              <a:gd name="connsiteX4" fmla="*/ 34680 w 5584200"/>
              <a:gd name="connsiteY4" fmla="*/ 1980000 h 1983810"/>
              <a:gd name="connsiteX5" fmla="*/ 0 w 5584200"/>
              <a:gd name="connsiteY5" fmla="*/ 1674486 h 1983810"/>
              <a:gd name="connsiteX6" fmla="*/ 4200 w 5584200"/>
              <a:gd name="connsiteY6" fmla="*/ 0 h 198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4200" h="1983810">
                <a:moveTo>
                  <a:pt x="4200" y="0"/>
                </a:moveTo>
                <a:lnTo>
                  <a:pt x="5584200" y="0"/>
                </a:lnTo>
                <a:lnTo>
                  <a:pt x="5581650" y="1682106"/>
                </a:lnTo>
                <a:lnTo>
                  <a:pt x="5519430" y="1983810"/>
                </a:lnTo>
                <a:lnTo>
                  <a:pt x="34680" y="1980000"/>
                </a:lnTo>
                <a:lnTo>
                  <a:pt x="0" y="1674486"/>
                </a:lnTo>
                <a:lnTo>
                  <a:pt x="4200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Envoltorio YAPA 5,5 x 15,5 CM</a:t>
            </a:r>
          </a:p>
        </p:txBody>
      </p:sp>
      <p:grpSp>
        <p:nvGrpSpPr>
          <p:cNvPr id="30" name="ENVOLTORIO YAPA"/>
          <p:cNvGrpSpPr/>
          <p:nvPr/>
        </p:nvGrpSpPr>
        <p:grpSpPr>
          <a:xfrm>
            <a:off x="981066" y="2424538"/>
            <a:ext cx="5597547" cy="1981865"/>
            <a:chOff x="53390" y="2628574"/>
            <a:chExt cx="5597547" cy="1981865"/>
          </a:xfrm>
          <a:noFill/>
        </p:grpSpPr>
        <p:sp>
          <p:nvSpPr>
            <p:cNvPr id="31" name="FONDO"/>
            <p:cNvSpPr/>
            <p:nvPr/>
          </p:nvSpPr>
          <p:spPr>
            <a:xfrm>
              <a:off x="70936" y="2628574"/>
              <a:ext cx="5580000" cy="19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2" name="FRANJA">
              <a:extLst>
                <a:ext uri="{FF2B5EF4-FFF2-40B4-BE49-F238E27FC236}">
                  <a16:creationId xmlns:a16="http://schemas.microsoft.com/office/drawing/2014/main" id="{D59BFF1C-DB39-436B-B521-AEFB7F529DED}"/>
                </a:ext>
              </a:extLst>
            </p:cNvPr>
            <p:cNvSpPr/>
            <p:nvPr/>
          </p:nvSpPr>
          <p:spPr bwMode="auto">
            <a:xfrm>
              <a:off x="70937" y="3178236"/>
              <a:ext cx="5580000" cy="2873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dirty="0">
                <a:noFill/>
              </a:endParaRPr>
            </a:p>
          </p:txBody>
        </p:sp>
        <p:sp>
          <p:nvSpPr>
            <p:cNvPr id="33" name="FRANJA">
              <a:extLst>
                <a:ext uri="{FF2B5EF4-FFF2-40B4-BE49-F238E27FC236}">
                  <a16:creationId xmlns:a16="http://schemas.microsoft.com/office/drawing/2014/main" id="{3F8756F2-C11D-4684-99A5-845C4B12609A}"/>
                </a:ext>
              </a:extLst>
            </p:cNvPr>
            <p:cNvSpPr/>
            <p:nvPr/>
          </p:nvSpPr>
          <p:spPr bwMode="auto">
            <a:xfrm>
              <a:off x="68878" y="4006911"/>
              <a:ext cx="5580000" cy="2873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dirty="0">
                <a:noFill/>
              </a:endParaRPr>
            </a:p>
          </p:txBody>
        </p:sp>
        <p:cxnSp>
          <p:nvCxnSpPr>
            <p:cNvPr id="34" name="LINEA DE PUNTOS">
              <a:extLst>
                <a:ext uri="{FF2B5EF4-FFF2-40B4-BE49-F238E27FC236}">
                  <a16:creationId xmlns:a16="http://schemas.microsoft.com/office/drawing/2014/main" id="{80AA554B-128A-488D-8D88-F07FBAD81F36}"/>
                </a:ext>
              </a:extLst>
            </p:cNvPr>
            <p:cNvCxnSpPr/>
            <p:nvPr/>
          </p:nvCxnSpPr>
          <p:spPr bwMode="auto">
            <a:xfrm>
              <a:off x="63776" y="4294249"/>
              <a:ext cx="5580000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PEGAR">
              <a:extLst>
                <a:ext uri="{FF2B5EF4-FFF2-40B4-BE49-F238E27FC236}">
                  <a16:creationId xmlns:a16="http://schemas.microsoft.com/office/drawing/2014/main" id="{3FDAD38F-A1C5-42E4-ADA1-A96C360E87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75" y="4333440"/>
              <a:ext cx="5580001" cy="27699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200" dirty="0">
                  <a:noFill/>
                </a:rPr>
                <a:t>PEGAR</a:t>
              </a:r>
            </a:p>
          </p:txBody>
        </p:sp>
        <p:cxnSp>
          <p:nvCxnSpPr>
            <p:cNvPr id="36" name="LINEA DE PUNTOS">
              <a:extLst>
                <a:ext uri="{FF2B5EF4-FFF2-40B4-BE49-F238E27FC236}">
                  <a16:creationId xmlns:a16="http://schemas.microsoft.com/office/drawing/2014/main" id="{BB6444C1-77DF-46C6-AF8F-354CC1459E99}"/>
                </a:ext>
              </a:extLst>
            </p:cNvPr>
            <p:cNvCxnSpPr/>
            <p:nvPr/>
          </p:nvCxnSpPr>
          <p:spPr bwMode="auto">
            <a:xfrm>
              <a:off x="63776" y="4006911"/>
              <a:ext cx="5580000" cy="1588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LINEA DE PUNTOS">
              <a:extLst>
                <a:ext uri="{FF2B5EF4-FFF2-40B4-BE49-F238E27FC236}">
                  <a16:creationId xmlns:a16="http://schemas.microsoft.com/office/drawing/2014/main" id="{F6856F75-45E8-40D7-853E-E5710BE008D9}"/>
                </a:ext>
              </a:extLst>
            </p:cNvPr>
            <p:cNvCxnSpPr/>
            <p:nvPr/>
          </p:nvCxnSpPr>
          <p:spPr bwMode="auto">
            <a:xfrm>
              <a:off x="63776" y="3465574"/>
              <a:ext cx="5551812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EA DE PUNTOS">
              <a:extLst>
                <a:ext uri="{FF2B5EF4-FFF2-40B4-BE49-F238E27FC236}">
                  <a16:creationId xmlns:a16="http://schemas.microsoft.com/office/drawing/2014/main" id="{B9A6A4A3-7DC7-45F0-ACD5-C7BBC37610CB}"/>
                </a:ext>
              </a:extLst>
            </p:cNvPr>
            <p:cNvCxnSpPr/>
            <p:nvPr/>
          </p:nvCxnSpPr>
          <p:spPr bwMode="auto">
            <a:xfrm>
              <a:off x="81579" y="3178236"/>
              <a:ext cx="5551812" cy="1588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¡GRACIAS POR VENIR!">
              <a:extLst>
                <a:ext uri="{FF2B5EF4-FFF2-40B4-BE49-F238E27FC236}">
                  <a16:creationId xmlns:a16="http://schemas.microsoft.com/office/drawing/2014/main" id="{2F566909-F294-4324-81DE-B79162647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70936" y="3132994"/>
              <a:ext cx="5577942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AR" altLang="es-AR" sz="2000" dirty="0">
                  <a:noFill/>
                </a:rPr>
                <a:t>¡Gracias por venir!</a:t>
              </a:r>
            </a:p>
          </p:txBody>
        </p:sp>
        <p:sp>
          <p:nvSpPr>
            <p:cNvPr id="40" name="¡GRACIAS POR VENIR!">
              <a:extLst>
                <a:ext uri="{FF2B5EF4-FFF2-40B4-BE49-F238E27FC236}">
                  <a16:creationId xmlns:a16="http://schemas.microsoft.com/office/drawing/2014/main" id="{0D3D2DE8-6065-4F98-A4B3-8CC6C609FA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80" y="3946587"/>
              <a:ext cx="5569356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AR" altLang="es-AR" sz="2000" dirty="0">
                  <a:noFill/>
                </a:rPr>
                <a:t>¡Gracias por venir!</a:t>
              </a:r>
            </a:p>
          </p:txBody>
        </p:sp>
        <p:cxnSp>
          <p:nvCxnSpPr>
            <p:cNvPr id="41" name="LINEA DE PUNTOS">
              <a:extLst>
                <a:ext uri="{FF2B5EF4-FFF2-40B4-BE49-F238E27FC236}">
                  <a16:creationId xmlns:a16="http://schemas.microsoft.com/office/drawing/2014/main" id="{375131B6-826A-4C84-8298-A70E9E6DE23A}"/>
                </a:ext>
              </a:extLst>
            </p:cNvPr>
            <p:cNvCxnSpPr/>
            <p:nvPr/>
          </p:nvCxnSpPr>
          <p:spPr bwMode="auto">
            <a:xfrm>
              <a:off x="53390" y="3452875"/>
              <a:ext cx="5580000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IMAGEN PNG 2"/>
            <p:cNvSpPr/>
            <p:nvPr/>
          </p:nvSpPr>
          <p:spPr>
            <a:xfrm>
              <a:off x="632572" y="3415056"/>
              <a:ext cx="755412" cy="623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3" name="IMAGEN PNG 3"/>
            <p:cNvSpPr/>
            <p:nvPr/>
          </p:nvSpPr>
          <p:spPr>
            <a:xfrm>
              <a:off x="4308413" y="3408547"/>
              <a:ext cx="755412" cy="623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4" name="IMAGEN PNG 1"/>
            <p:cNvSpPr/>
            <p:nvPr/>
          </p:nvSpPr>
          <p:spPr>
            <a:xfrm>
              <a:off x="2190574" y="3470521"/>
              <a:ext cx="1315250" cy="519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6" name="ENVOLTORIO YAPA"/>
          <p:cNvGrpSpPr/>
          <p:nvPr/>
        </p:nvGrpSpPr>
        <p:grpSpPr>
          <a:xfrm>
            <a:off x="981066" y="4481400"/>
            <a:ext cx="5597547" cy="1981865"/>
            <a:chOff x="53390" y="2628574"/>
            <a:chExt cx="5597547" cy="1981865"/>
          </a:xfrm>
          <a:noFill/>
        </p:grpSpPr>
        <p:sp>
          <p:nvSpPr>
            <p:cNvPr id="47" name="FONDO"/>
            <p:cNvSpPr/>
            <p:nvPr/>
          </p:nvSpPr>
          <p:spPr>
            <a:xfrm>
              <a:off x="70936" y="2628574"/>
              <a:ext cx="5580000" cy="19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8" name="FRANJA">
              <a:extLst>
                <a:ext uri="{FF2B5EF4-FFF2-40B4-BE49-F238E27FC236}">
                  <a16:creationId xmlns:a16="http://schemas.microsoft.com/office/drawing/2014/main" id="{D59BFF1C-DB39-436B-B521-AEFB7F529DED}"/>
                </a:ext>
              </a:extLst>
            </p:cNvPr>
            <p:cNvSpPr/>
            <p:nvPr/>
          </p:nvSpPr>
          <p:spPr bwMode="auto">
            <a:xfrm>
              <a:off x="70937" y="3178236"/>
              <a:ext cx="5580000" cy="2873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dirty="0">
                <a:noFill/>
              </a:endParaRPr>
            </a:p>
          </p:txBody>
        </p:sp>
        <p:sp>
          <p:nvSpPr>
            <p:cNvPr id="49" name="FRANJA">
              <a:extLst>
                <a:ext uri="{FF2B5EF4-FFF2-40B4-BE49-F238E27FC236}">
                  <a16:creationId xmlns:a16="http://schemas.microsoft.com/office/drawing/2014/main" id="{3F8756F2-C11D-4684-99A5-845C4B12609A}"/>
                </a:ext>
              </a:extLst>
            </p:cNvPr>
            <p:cNvSpPr/>
            <p:nvPr/>
          </p:nvSpPr>
          <p:spPr bwMode="auto">
            <a:xfrm>
              <a:off x="68878" y="4006911"/>
              <a:ext cx="5580000" cy="2873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dirty="0">
                <a:noFill/>
              </a:endParaRPr>
            </a:p>
          </p:txBody>
        </p:sp>
        <p:cxnSp>
          <p:nvCxnSpPr>
            <p:cNvPr id="50" name="LINEA DE PUNTOS">
              <a:extLst>
                <a:ext uri="{FF2B5EF4-FFF2-40B4-BE49-F238E27FC236}">
                  <a16:creationId xmlns:a16="http://schemas.microsoft.com/office/drawing/2014/main" id="{80AA554B-128A-488D-8D88-F07FBAD81F36}"/>
                </a:ext>
              </a:extLst>
            </p:cNvPr>
            <p:cNvCxnSpPr/>
            <p:nvPr/>
          </p:nvCxnSpPr>
          <p:spPr bwMode="auto">
            <a:xfrm>
              <a:off x="63776" y="4294249"/>
              <a:ext cx="5580000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PEGAR">
              <a:extLst>
                <a:ext uri="{FF2B5EF4-FFF2-40B4-BE49-F238E27FC236}">
                  <a16:creationId xmlns:a16="http://schemas.microsoft.com/office/drawing/2014/main" id="{3FDAD38F-A1C5-42E4-ADA1-A96C360E87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75" y="4333440"/>
              <a:ext cx="5580001" cy="27699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200" dirty="0">
                  <a:noFill/>
                </a:rPr>
                <a:t>PEGAR</a:t>
              </a:r>
            </a:p>
          </p:txBody>
        </p:sp>
        <p:cxnSp>
          <p:nvCxnSpPr>
            <p:cNvPr id="52" name="LINEA DE PUNTOS">
              <a:extLst>
                <a:ext uri="{FF2B5EF4-FFF2-40B4-BE49-F238E27FC236}">
                  <a16:creationId xmlns:a16="http://schemas.microsoft.com/office/drawing/2014/main" id="{BB6444C1-77DF-46C6-AF8F-354CC1459E99}"/>
                </a:ext>
              </a:extLst>
            </p:cNvPr>
            <p:cNvCxnSpPr/>
            <p:nvPr/>
          </p:nvCxnSpPr>
          <p:spPr bwMode="auto">
            <a:xfrm>
              <a:off x="63776" y="4006911"/>
              <a:ext cx="5580000" cy="1588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LINEA DE PUNTOS">
              <a:extLst>
                <a:ext uri="{FF2B5EF4-FFF2-40B4-BE49-F238E27FC236}">
                  <a16:creationId xmlns:a16="http://schemas.microsoft.com/office/drawing/2014/main" id="{F6856F75-45E8-40D7-853E-E5710BE008D9}"/>
                </a:ext>
              </a:extLst>
            </p:cNvPr>
            <p:cNvCxnSpPr/>
            <p:nvPr/>
          </p:nvCxnSpPr>
          <p:spPr bwMode="auto">
            <a:xfrm>
              <a:off x="63776" y="3465574"/>
              <a:ext cx="5551812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LINEA DE PUNTOS">
              <a:extLst>
                <a:ext uri="{FF2B5EF4-FFF2-40B4-BE49-F238E27FC236}">
                  <a16:creationId xmlns:a16="http://schemas.microsoft.com/office/drawing/2014/main" id="{B9A6A4A3-7DC7-45F0-ACD5-C7BBC37610CB}"/>
                </a:ext>
              </a:extLst>
            </p:cNvPr>
            <p:cNvCxnSpPr/>
            <p:nvPr/>
          </p:nvCxnSpPr>
          <p:spPr bwMode="auto">
            <a:xfrm>
              <a:off x="81579" y="3178236"/>
              <a:ext cx="5551812" cy="1588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¡GRACIAS POR VENIR!">
              <a:extLst>
                <a:ext uri="{FF2B5EF4-FFF2-40B4-BE49-F238E27FC236}">
                  <a16:creationId xmlns:a16="http://schemas.microsoft.com/office/drawing/2014/main" id="{2F566909-F294-4324-81DE-B79162647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70936" y="3132994"/>
              <a:ext cx="5577942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AR" altLang="es-AR" sz="2000" dirty="0">
                  <a:noFill/>
                </a:rPr>
                <a:t>¡Gracias por venir!</a:t>
              </a:r>
            </a:p>
          </p:txBody>
        </p:sp>
        <p:sp>
          <p:nvSpPr>
            <p:cNvPr id="56" name="¡GRACIAS POR VENIR!">
              <a:extLst>
                <a:ext uri="{FF2B5EF4-FFF2-40B4-BE49-F238E27FC236}">
                  <a16:creationId xmlns:a16="http://schemas.microsoft.com/office/drawing/2014/main" id="{0D3D2DE8-6065-4F98-A4B3-8CC6C609FA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80" y="3946587"/>
              <a:ext cx="5569356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AR" altLang="es-AR" sz="2000" dirty="0">
                  <a:noFill/>
                </a:rPr>
                <a:t>¡Gracias por venir!</a:t>
              </a:r>
            </a:p>
          </p:txBody>
        </p:sp>
        <p:cxnSp>
          <p:nvCxnSpPr>
            <p:cNvPr id="57" name="LINEA DE PUNTOS">
              <a:extLst>
                <a:ext uri="{FF2B5EF4-FFF2-40B4-BE49-F238E27FC236}">
                  <a16:creationId xmlns:a16="http://schemas.microsoft.com/office/drawing/2014/main" id="{375131B6-826A-4C84-8298-A70E9E6DE23A}"/>
                </a:ext>
              </a:extLst>
            </p:cNvPr>
            <p:cNvCxnSpPr/>
            <p:nvPr/>
          </p:nvCxnSpPr>
          <p:spPr bwMode="auto">
            <a:xfrm>
              <a:off x="53390" y="3452875"/>
              <a:ext cx="5580000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IMAGEN PNG 2"/>
            <p:cNvSpPr/>
            <p:nvPr/>
          </p:nvSpPr>
          <p:spPr>
            <a:xfrm>
              <a:off x="632572" y="3415056"/>
              <a:ext cx="755412" cy="623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9" name="IMAGEN PNG 3"/>
            <p:cNvSpPr/>
            <p:nvPr/>
          </p:nvSpPr>
          <p:spPr>
            <a:xfrm>
              <a:off x="4308413" y="3408547"/>
              <a:ext cx="755412" cy="623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0" name="IMAGEN PNG 1"/>
            <p:cNvSpPr/>
            <p:nvPr/>
          </p:nvSpPr>
          <p:spPr>
            <a:xfrm>
              <a:off x="2190574" y="3470521"/>
              <a:ext cx="1315250" cy="519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2" name="ENVOLTORIO YAPA"/>
          <p:cNvGrpSpPr/>
          <p:nvPr/>
        </p:nvGrpSpPr>
        <p:grpSpPr>
          <a:xfrm>
            <a:off x="981066" y="6538262"/>
            <a:ext cx="5597547" cy="1981865"/>
            <a:chOff x="53390" y="2628574"/>
            <a:chExt cx="5597547" cy="1981865"/>
          </a:xfrm>
          <a:noFill/>
        </p:grpSpPr>
        <p:sp>
          <p:nvSpPr>
            <p:cNvPr id="63" name="FONDO"/>
            <p:cNvSpPr/>
            <p:nvPr/>
          </p:nvSpPr>
          <p:spPr>
            <a:xfrm>
              <a:off x="70936" y="2628574"/>
              <a:ext cx="5580000" cy="19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4" name="FRANJA">
              <a:extLst>
                <a:ext uri="{FF2B5EF4-FFF2-40B4-BE49-F238E27FC236}">
                  <a16:creationId xmlns:a16="http://schemas.microsoft.com/office/drawing/2014/main" id="{D59BFF1C-DB39-436B-B521-AEFB7F529DED}"/>
                </a:ext>
              </a:extLst>
            </p:cNvPr>
            <p:cNvSpPr/>
            <p:nvPr/>
          </p:nvSpPr>
          <p:spPr bwMode="auto">
            <a:xfrm>
              <a:off x="70937" y="3178236"/>
              <a:ext cx="5580000" cy="2873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dirty="0">
                <a:noFill/>
              </a:endParaRPr>
            </a:p>
          </p:txBody>
        </p:sp>
        <p:sp>
          <p:nvSpPr>
            <p:cNvPr id="65" name="FRANJA">
              <a:extLst>
                <a:ext uri="{FF2B5EF4-FFF2-40B4-BE49-F238E27FC236}">
                  <a16:creationId xmlns:a16="http://schemas.microsoft.com/office/drawing/2014/main" id="{3F8756F2-C11D-4684-99A5-845C4B12609A}"/>
                </a:ext>
              </a:extLst>
            </p:cNvPr>
            <p:cNvSpPr/>
            <p:nvPr/>
          </p:nvSpPr>
          <p:spPr bwMode="auto">
            <a:xfrm>
              <a:off x="68878" y="4006911"/>
              <a:ext cx="5580000" cy="2873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dirty="0">
                <a:noFill/>
              </a:endParaRPr>
            </a:p>
          </p:txBody>
        </p:sp>
        <p:cxnSp>
          <p:nvCxnSpPr>
            <p:cNvPr id="66" name="LINEA DE PUNTOS">
              <a:extLst>
                <a:ext uri="{FF2B5EF4-FFF2-40B4-BE49-F238E27FC236}">
                  <a16:creationId xmlns:a16="http://schemas.microsoft.com/office/drawing/2014/main" id="{80AA554B-128A-488D-8D88-F07FBAD81F36}"/>
                </a:ext>
              </a:extLst>
            </p:cNvPr>
            <p:cNvCxnSpPr/>
            <p:nvPr/>
          </p:nvCxnSpPr>
          <p:spPr bwMode="auto">
            <a:xfrm>
              <a:off x="63776" y="4294249"/>
              <a:ext cx="5580000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PEGAR">
              <a:extLst>
                <a:ext uri="{FF2B5EF4-FFF2-40B4-BE49-F238E27FC236}">
                  <a16:creationId xmlns:a16="http://schemas.microsoft.com/office/drawing/2014/main" id="{3FDAD38F-A1C5-42E4-ADA1-A96C360E87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75" y="4333440"/>
              <a:ext cx="5580001" cy="27699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200" dirty="0">
                  <a:noFill/>
                </a:rPr>
                <a:t>PEGAR</a:t>
              </a:r>
            </a:p>
          </p:txBody>
        </p:sp>
        <p:cxnSp>
          <p:nvCxnSpPr>
            <p:cNvPr id="68" name="LINEA DE PUNTOS">
              <a:extLst>
                <a:ext uri="{FF2B5EF4-FFF2-40B4-BE49-F238E27FC236}">
                  <a16:creationId xmlns:a16="http://schemas.microsoft.com/office/drawing/2014/main" id="{BB6444C1-77DF-46C6-AF8F-354CC1459E99}"/>
                </a:ext>
              </a:extLst>
            </p:cNvPr>
            <p:cNvCxnSpPr/>
            <p:nvPr/>
          </p:nvCxnSpPr>
          <p:spPr bwMode="auto">
            <a:xfrm>
              <a:off x="63776" y="4006911"/>
              <a:ext cx="5580000" cy="1588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LINEA DE PUNTOS">
              <a:extLst>
                <a:ext uri="{FF2B5EF4-FFF2-40B4-BE49-F238E27FC236}">
                  <a16:creationId xmlns:a16="http://schemas.microsoft.com/office/drawing/2014/main" id="{F6856F75-45E8-40D7-853E-E5710BE008D9}"/>
                </a:ext>
              </a:extLst>
            </p:cNvPr>
            <p:cNvCxnSpPr/>
            <p:nvPr/>
          </p:nvCxnSpPr>
          <p:spPr bwMode="auto">
            <a:xfrm>
              <a:off x="63776" y="3465574"/>
              <a:ext cx="5551812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LINEA DE PUNTOS">
              <a:extLst>
                <a:ext uri="{FF2B5EF4-FFF2-40B4-BE49-F238E27FC236}">
                  <a16:creationId xmlns:a16="http://schemas.microsoft.com/office/drawing/2014/main" id="{B9A6A4A3-7DC7-45F0-ACD5-C7BBC37610CB}"/>
                </a:ext>
              </a:extLst>
            </p:cNvPr>
            <p:cNvCxnSpPr/>
            <p:nvPr/>
          </p:nvCxnSpPr>
          <p:spPr bwMode="auto">
            <a:xfrm>
              <a:off x="81579" y="3178236"/>
              <a:ext cx="5551812" cy="1588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¡GRACIAS POR VENIR!">
              <a:extLst>
                <a:ext uri="{FF2B5EF4-FFF2-40B4-BE49-F238E27FC236}">
                  <a16:creationId xmlns:a16="http://schemas.microsoft.com/office/drawing/2014/main" id="{2F566909-F294-4324-81DE-B79162647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70936" y="3132994"/>
              <a:ext cx="5577942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AR" altLang="es-AR" sz="2000" dirty="0">
                  <a:noFill/>
                </a:rPr>
                <a:t>¡Gracias por venir!</a:t>
              </a:r>
            </a:p>
          </p:txBody>
        </p:sp>
        <p:sp>
          <p:nvSpPr>
            <p:cNvPr id="72" name="¡GRACIAS POR VENIR!">
              <a:extLst>
                <a:ext uri="{FF2B5EF4-FFF2-40B4-BE49-F238E27FC236}">
                  <a16:creationId xmlns:a16="http://schemas.microsoft.com/office/drawing/2014/main" id="{0D3D2DE8-6065-4F98-A4B3-8CC6C609FA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80" y="3946587"/>
              <a:ext cx="5569356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AR" altLang="es-AR" sz="2000" dirty="0">
                  <a:noFill/>
                </a:rPr>
                <a:t>¡Gracias por venir!</a:t>
              </a:r>
            </a:p>
          </p:txBody>
        </p:sp>
        <p:cxnSp>
          <p:nvCxnSpPr>
            <p:cNvPr id="73" name="LINEA DE PUNTOS">
              <a:extLst>
                <a:ext uri="{FF2B5EF4-FFF2-40B4-BE49-F238E27FC236}">
                  <a16:creationId xmlns:a16="http://schemas.microsoft.com/office/drawing/2014/main" id="{375131B6-826A-4C84-8298-A70E9E6DE23A}"/>
                </a:ext>
              </a:extLst>
            </p:cNvPr>
            <p:cNvCxnSpPr/>
            <p:nvPr/>
          </p:nvCxnSpPr>
          <p:spPr bwMode="auto">
            <a:xfrm>
              <a:off x="53390" y="3452875"/>
              <a:ext cx="5580000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IMAGEN PNG 2"/>
            <p:cNvSpPr/>
            <p:nvPr/>
          </p:nvSpPr>
          <p:spPr>
            <a:xfrm>
              <a:off x="632572" y="3415056"/>
              <a:ext cx="755412" cy="623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5" name="IMAGEN PNG 3"/>
            <p:cNvSpPr/>
            <p:nvPr/>
          </p:nvSpPr>
          <p:spPr>
            <a:xfrm>
              <a:off x="4308413" y="3408547"/>
              <a:ext cx="755412" cy="623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6" name="IMAGEN PNG 1"/>
            <p:cNvSpPr/>
            <p:nvPr/>
          </p:nvSpPr>
          <p:spPr>
            <a:xfrm>
              <a:off x="2190574" y="3470521"/>
              <a:ext cx="1315250" cy="519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78" name="ENVOLTORIO YAPA"/>
          <p:cNvGrpSpPr/>
          <p:nvPr/>
        </p:nvGrpSpPr>
        <p:grpSpPr>
          <a:xfrm>
            <a:off x="981066" y="8595124"/>
            <a:ext cx="5597547" cy="1981865"/>
            <a:chOff x="53390" y="2628574"/>
            <a:chExt cx="5597547" cy="1981865"/>
          </a:xfrm>
          <a:noFill/>
        </p:grpSpPr>
        <p:sp>
          <p:nvSpPr>
            <p:cNvPr id="79" name="FONDO"/>
            <p:cNvSpPr/>
            <p:nvPr/>
          </p:nvSpPr>
          <p:spPr>
            <a:xfrm>
              <a:off x="70936" y="2628574"/>
              <a:ext cx="5580000" cy="19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0" name="FRANJA">
              <a:extLst>
                <a:ext uri="{FF2B5EF4-FFF2-40B4-BE49-F238E27FC236}">
                  <a16:creationId xmlns:a16="http://schemas.microsoft.com/office/drawing/2014/main" id="{D59BFF1C-DB39-436B-B521-AEFB7F529DED}"/>
                </a:ext>
              </a:extLst>
            </p:cNvPr>
            <p:cNvSpPr/>
            <p:nvPr/>
          </p:nvSpPr>
          <p:spPr bwMode="auto">
            <a:xfrm>
              <a:off x="70937" y="3178236"/>
              <a:ext cx="5580000" cy="2873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dirty="0">
                <a:noFill/>
              </a:endParaRPr>
            </a:p>
          </p:txBody>
        </p:sp>
        <p:sp>
          <p:nvSpPr>
            <p:cNvPr id="81" name="FRANJA">
              <a:extLst>
                <a:ext uri="{FF2B5EF4-FFF2-40B4-BE49-F238E27FC236}">
                  <a16:creationId xmlns:a16="http://schemas.microsoft.com/office/drawing/2014/main" id="{3F8756F2-C11D-4684-99A5-845C4B12609A}"/>
                </a:ext>
              </a:extLst>
            </p:cNvPr>
            <p:cNvSpPr/>
            <p:nvPr/>
          </p:nvSpPr>
          <p:spPr bwMode="auto">
            <a:xfrm>
              <a:off x="68878" y="4006911"/>
              <a:ext cx="5580000" cy="2873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dirty="0">
                <a:noFill/>
              </a:endParaRPr>
            </a:p>
          </p:txBody>
        </p:sp>
        <p:cxnSp>
          <p:nvCxnSpPr>
            <p:cNvPr id="82" name="LINEA DE PUNTOS">
              <a:extLst>
                <a:ext uri="{FF2B5EF4-FFF2-40B4-BE49-F238E27FC236}">
                  <a16:creationId xmlns:a16="http://schemas.microsoft.com/office/drawing/2014/main" id="{80AA554B-128A-488D-8D88-F07FBAD81F36}"/>
                </a:ext>
              </a:extLst>
            </p:cNvPr>
            <p:cNvCxnSpPr/>
            <p:nvPr/>
          </p:nvCxnSpPr>
          <p:spPr bwMode="auto">
            <a:xfrm>
              <a:off x="63776" y="4294249"/>
              <a:ext cx="5580000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PEGAR">
              <a:extLst>
                <a:ext uri="{FF2B5EF4-FFF2-40B4-BE49-F238E27FC236}">
                  <a16:creationId xmlns:a16="http://schemas.microsoft.com/office/drawing/2014/main" id="{3FDAD38F-A1C5-42E4-ADA1-A96C360E87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75" y="4333440"/>
              <a:ext cx="5580001" cy="27699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200" dirty="0">
                  <a:noFill/>
                </a:rPr>
                <a:t>PEGAR</a:t>
              </a:r>
            </a:p>
          </p:txBody>
        </p:sp>
        <p:cxnSp>
          <p:nvCxnSpPr>
            <p:cNvPr id="84" name="LINEA DE PUNTOS">
              <a:extLst>
                <a:ext uri="{FF2B5EF4-FFF2-40B4-BE49-F238E27FC236}">
                  <a16:creationId xmlns:a16="http://schemas.microsoft.com/office/drawing/2014/main" id="{BB6444C1-77DF-46C6-AF8F-354CC1459E99}"/>
                </a:ext>
              </a:extLst>
            </p:cNvPr>
            <p:cNvCxnSpPr/>
            <p:nvPr/>
          </p:nvCxnSpPr>
          <p:spPr bwMode="auto">
            <a:xfrm>
              <a:off x="63776" y="4006911"/>
              <a:ext cx="5580000" cy="1588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LINEA DE PUNTOS">
              <a:extLst>
                <a:ext uri="{FF2B5EF4-FFF2-40B4-BE49-F238E27FC236}">
                  <a16:creationId xmlns:a16="http://schemas.microsoft.com/office/drawing/2014/main" id="{F6856F75-45E8-40D7-853E-E5710BE008D9}"/>
                </a:ext>
              </a:extLst>
            </p:cNvPr>
            <p:cNvCxnSpPr/>
            <p:nvPr/>
          </p:nvCxnSpPr>
          <p:spPr bwMode="auto">
            <a:xfrm>
              <a:off x="63776" y="3465574"/>
              <a:ext cx="5551812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LINEA DE PUNTOS">
              <a:extLst>
                <a:ext uri="{FF2B5EF4-FFF2-40B4-BE49-F238E27FC236}">
                  <a16:creationId xmlns:a16="http://schemas.microsoft.com/office/drawing/2014/main" id="{B9A6A4A3-7DC7-45F0-ACD5-C7BBC37610CB}"/>
                </a:ext>
              </a:extLst>
            </p:cNvPr>
            <p:cNvCxnSpPr/>
            <p:nvPr/>
          </p:nvCxnSpPr>
          <p:spPr bwMode="auto">
            <a:xfrm>
              <a:off x="81579" y="3178236"/>
              <a:ext cx="5551812" cy="1588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¡GRACIAS POR VENIR!">
              <a:extLst>
                <a:ext uri="{FF2B5EF4-FFF2-40B4-BE49-F238E27FC236}">
                  <a16:creationId xmlns:a16="http://schemas.microsoft.com/office/drawing/2014/main" id="{2F566909-F294-4324-81DE-B79162647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70936" y="3132994"/>
              <a:ext cx="5577942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AR" altLang="es-AR" sz="2000" dirty="0">
                  <a:noFill/>
                </a:rPr>
                <a:t>¡Gracias por venir!</a:t>
              </a:r>
            </a:p>
          </p:txBody>
        </p:sp>
        <p:sp>
          <p:nvSpPr>
            <p:cNvPr id="88" name="¡GRACIAS POR VENIR!">
              <a:extLst>
                <a:ext uri="{FF2B5EF4-FFF2-40B4-BE49-F238E27FC236}">
                  <a16:creationId xmlns:a16="http://schemas.microsoft.com/office/drawing/2014/main" id="{0D3D2DE8-6065-4F98-A4B3-8CC6C609FA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80" y="3946587"/>
              <a:ext cx="5569356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AR" altLang="es-AR" sz="2000" dirty="0">
                  <a:noFill/>
                </a:rPr>
                <a:t>¡Gracias por venir!</a:t>
              </a:r>
            </a:p>
          </p:txBody>
        </p:sp>
        <p:cxnSp>
          <p:nvCxnSpPr>
            <p:cNvPr id="89" name="LINEA DE PUNTOS">
              <a:extLst>
                <a:ext uri="{FF2B5EF4-FFF2-40B4-BE49-F238E27FC236}">
                  <a16:creationId xmlns:a16="http://schemas.microsoft.com/office/drawing/2014/main" id="{375131B6-826A-4C84-8298-A70E9E6DE23A}"/>
                </a:ext>
              </a:extLst>
            </p:cNvPr>
            <p:cNvCxnSpPr/>
            <p:nvPr/>
          </p:nvCxnSpPr>
          <p:spPr bwMode="auto">
            <a:xfrm>
              <a:off x="53390" y="3452875"/>
              <a:ext cx="5580000" cy="1587"/>
            </a:xfrm>
            <a:prstGeom prst="line">
              <a:avLst/>
            </a:prstGeom>
            <a:grpFill/>
            <a:ln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IMAGEN PNG 2"/>
            <p:cNvSpPr/>
            <p:nvPr/>
          </p:nvSpPr>
          <p:spPr>
            <a:xfrm>
              <a:off x="632572" y="3415056"/>
              <a:ext cx="755412" cy="623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1" name="IMAGEN PNG 3"/>
            <p:cNvSpPr/>
            <p:nvPr/>
          </p:nvSpPr>
          <p:spPr>
            <a:xfrm>
              <a:off x="4308413" y="3408547"/>
              <a:ext cx="755412" cy="623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2" name="IMAGEN PNG 1"/>
            <p:cNvSpPr/>
            <p:nvPr/>
          </p:nvSpPr>
          <p:spPr>
            <a:xfrm>
              <a:off x="2190574" y="3470521"/>
              <a:ext cx="1315250" cy="519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20" name="COLORPRIMARIO">
            <a:extLst>
              <a:ext uri="{FF2B5EF4-FFF2-40B4-BE49-F238E27FC236}">
                <a16:creationId xmlns:a16="http://schemas.microsoft.com/office/drawing/2014/main" id="{D59BFF1C-DB39-436B-B521-AEFB7F529DED}"/>
              </a:ext>
            </a:extLst>
          </p:cNvPr>
          <p:cNvSpPr/>
          <p:nvPr/>
        </p:nvSpPr>
        <p:spPr bwMode="auto">
          <a:xfrm>
            <a:off x="998611" y="917336"/>
            <a:ext cx="5580000" cy="2873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1" name="COLORPRIMARIO">
            <a:extLst>
              <a:ext uri="{FF2B5EF4-FFF2-40B4-BE49-F238E27FC236}">
                <a16:creationId xmlns:a16="http://schemas.microsoft.com/office/drawing/2014/main" id="{3F8756F2-C11D-4684-99A5-845C4B12609A}"/>
              </a:ext>
            </a:extLst>
          </p:cNvPr>
          <p:cNvSpPr/>
          <p:nvPr/>
        </p:nvSpPr>
        <p:spPr bwMode="auto">
          <a:xfrm>
            <a:off x="996552" y="1746011"/>
            <a:ext cx="5580000" cy="2873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2" name="LINEA DE PUNTOS">
            <a:extLst>
              <a:ext uri="{FF2B5EF4-FFF2-40B4-BE49-F238E27FC236}">
                <a16:creationId xmlns:a16="http://schemas.microsoft.com/office/drawing/2014/main" id="{80AA554B-128A-488D-8D88-F07FBAD81F36}"/>
              </a:ext>
            </a:extLst>
          </p:cNvPr>
          <p:cNvCxnSpPr/>
          <p:nvPr/>
        </p:nvCxnSpPr>
        <p:spPr bwMode="auto">
          <a:xfrm>
            <a:off x="991450" y="2033351"/>
            <a:ext cx="5580000" cy="158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EGAR">
            <a:extLst>
              <a:ext uri="{FF2B5EF4-FFF2-40B4-BE49-F238E27FC236}">
                <a16:creationId xmlns:a16="http://schemas.microsoft.com/office/drawing/2014/main" id="{3FDAD38F-A1C5-42E4-ADA1-A96C360E8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451" y="2072542"/>
            <a:ext cx="5580001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AR" sz="1200" dirty="0"/>
              <a:t>PEGAR</a:t>
            </a:r>
          </a:p>
        </p:txBody>
      </p:sp>
      <p:cxnSp>
        <p:nvCxnSpPr>
          <p:cNvPr id="24" name="LINEA DE PUNTOS">
            <a:extLst>
              <a:ext uri="{FF2B5EF4-FFF2-40B4-BE49-F238E27FC236}">
                <a16:creationId xmlns:a16="http://schemas.microsoft.com/office/drawing/2014/main" id="{BB6444C1-77DF-46C6-AF8F-354CC1459E99}"/>
              </a:ext>
            </a:extLst>
          </p:cNvPr>
          <p:cNvCxnSpPr/>
          <p:nvPr/>
        </p:nvCxnSpPr>
        <p:spPr bwMode="auto">
          <a:xfrm>
            <a:off x="991450" y="1746011"/>
            <a:ext cx="5580000" cy="1588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LINEA DE PUNTOS">
            <a:extLst>
              <a:ext uri="{FF2B5EF4-FFF2-40B4-BE49-F238E27FC236}">
                <a16:creationId xmlns:a16="http://schemas.microsoft.com/office/drawing/2014/main" id="{F6856F75-45E8-40D7-853E-E5710BE008D9}"/>
              </a:ext>
            </a:extLst>
          </p:cNvPr>
          <p:cNvCxnSpPr/>
          <p:nvPr/>
        </p:nvCxnSpPr>
        <p:spPr bwMode="auto">
          <a:xfrm>
            <a:off x="991450" y="1204676"/>
            <a:ext cx="5551812" cy="1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LINEA DE PUNTOS">
            <a:extLst>
              <a:ext uri="{FF2B5EF4-FFF2-40B4-BE49-F238E27FC236}">
                <a16:creationId xmlns:a16="http://schemas.microsoft.com/office/drawing/2014/main" id="{B9A6A4A3-7DC7-45F0-ACD5-C7BBC37610CB}"/>
              </a:ext>
            </a:extLst>
          </p:cNvPr>
          <p:cNvCxnSpPr/>
          <p:nvPr/>
        </p:nvCxnSpPr>
        <p:spPr bwMode="auto">
          <a:xfrm>
            <a:off x="1009253" y="917336"/>
            <a:ext cx="5551812" cy="1588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NEA DE PUNTOS">
            <a:extLst>
              <a:ext uri="{FF2B5EF4-FFF2-40B4-BE49-F238E27FC236}">
                <a16:creationId xmlns:a16="http://schemas.microsoft.com/office/drawing/2014/main" id="{375131B6-826A-4C84-8298-A70E9E6DE23A}"/>
              </a:ext>
            </a:extLst>
          </p:cNvPr>
          <p:cNvCxnSpPr/>
          <p:nvPr/>
        </p:nvCxnSpPr>
        <p:spPr bwMode="auto">
          <a:xfrm>
            <a:off x="981064" y="1191977"/>
            <a:ext cx="5580000" cy="1587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SEÑOTEXTO">
            <a:extLst>
              <a:ext uri="{FF2B5EF4-FFF2-40B4-BE49-F238E27FC236}">
                <a16:creationId xmlns:a16="http://schemas.microsoft.com/office/drawing/2014/main" id="{83CA1D5F-1E02-BDB9-367D-00F61B44B6C1}"/>
              </a:ext>
            </a:extLst>
          </p:cNvPr>
          <p:cNvSpPr/>
          <p:nvPr/>
        </p:nvSpPr>
        <p:spPr>
          <a:xfrm>
            <a:off x="998596" y="900072"/>
            <a:ext cx="5577942" cy="342949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70000" lnSpcReduction="20000"/>
          </a:bodyPr>
          <a:lstStyle/>
          <a:p>
            <a:pPr lvl="0" algn="ctr"/>
            <a:r>
              <a:rPr lang="es-AR" sz="3600" b="1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¡Gracias por venir!</a:t>
            </a:r>
            <a:endParaRPr lang="es-AR" sz="3600" b="1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6" name="PNG 2">
            <a:extLst>
              <a:ext uri="{FF2B5EF4-FFF2-40B4-BE49-F238E27FC236}">
                <a16:creationId xmlns:a16="http://schemas.microsoft.com/office/drawing/2014/main" id="{8A8202B5-FE19-BD2F-6F56-26D2C1322313}"/>
              </a:ext>
            </a:extLst>
          </p:cNvPr>
          <p:cNvSpPr>
            <a:spLocks/>
          </p:cNvSpPr>
          <p:nvPr/>
        </p:nvSpPr>
        <p:spPr>
          <a:xfrm>
            <a:off x="1560246" y="1088842"/>
            <a:ext cx="755412" cy="756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9" name="PNG 3">
            <a:extLst>
              <a:ext uri="{FF2B5EF4-FFF2-40B4-BE49-F238E27FC236}">
                <a16:creationId xmlns:a16="http://schemas.microsoft.com/office/drawing/2014/main" id="{5600AC5F-5BFE-E15B-7B71-2830700EB010}"/>
              </a:ext>
            </a:extLst>
          </p:cNvPr>
          <p:cNvSpPr>
            <a:spLocks/>
          </p:cNvSpPr>
          <p:nvPr/>
        </p:nvSpPr>
        <p:spPr>
          <a:xfrm>
            <a:off x="5236087" y="1104104"/>
            <a:ext cx="755412" cy="756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6" name="DISEÑOTEXTO">
            <a:extLst>
              <a:ext uri="{FF2B5EF4-FFF2-40B4-BE49-F238E27FC236}">
                <a16:creationId xmlns:a16="http://schemas.microsoft.com/office/drawing/2014/main" id="{72849026-002E-A63C-7060-D3A8260E0350}"/>
              </a:ext>
            </a:extLst>
          </p:cNvPr>
          <p:cNvSpPr/>
          <p:nvPr/>
        </p:nvSpPr>
        <p:spPr>
          <a:xfrm>
            <a:off x="1009243" y="1767937"/>
            <a:ext cx="5569356" cy="34129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70000" lnSpcReduction="20000"/>
          </a:bodyPr>
          <a:lstStyle/>
          <a:p>
            <a:pPr lvl="0" algn="ctr"/>
            <a:r>
              <a:rPr lang="es-AR" sz="3600" b="1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¡Gracias por venir!</a:t>
            </a:r>
            <a:endParaRPr lang="es-AR" sz="3600" b="1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18" name="NOMBRE">
            <a:extLst>
              <a:ext uri="{FF2B5EF4-FFF2-40B4-BE49-F238E27FC236}">
                <a16:creationId xmlns:a16="http://schemas.microsoft.com/office/drawing/2014/main" id="{C0E35C85-FA61-3A03-C6FE-2CADF1CCE1B4}"/>
              </a:ext>
            </a:extLst>
          </p:cNvPr>
          <p:cNvSpPr>
            <a:spLocks/>
          </p:cNvSpPr>
          <p:nvPr/>
        </p:nvSpPr>
        <p:spPr>
          <a:xfrm>
            <a:off x="3052091" y="1267644"/>
            <a:ext cx="1454577" cy="462201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325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158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TURRON VERTICAL</a:t>
            </a:r>
          </a:p>
        </p:txBody>
      </p:sp>
      <p:grpSp>
        <p:nvGrpSpPr>
          <p:cNvPr id="9" name="TURRON VERTICAL"/>
          <p:cNvGrpSpPr/>
          <p:nvPr/>
        </p:nvGrpSpPr>
        <p:grpSpPr>
          <a:xfrm rot="16200000">
            <a:off x="2441352" y="1128198"/>
            <a:ext cx="1264114" cy="5759763"/>
            <a:chOff x="192149" y="571007"/>
            <a:chExt cx="1264114" cy="5759763"/>
          </a:xfrm>
          <a:noFill/>
        </p:grpSpPr>
        <p:sp>
          <p:nvSpPr>
            <p:cNvPr id="10" name="FONDO"/>
            <p:cNvSpPr/>
            <p:nvPr/>
          </p:nvSpPr>
          <p:spPr>
            <a:xfrm>
              <a:off x="194890" y="571007"/>
              <a:ext cx="1260003" cy="57597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" name="IMAGEN PNG 1"/>
            <p:cNvSpPr/>
            <p:nvPr/>
          </p:nvSpPr>
          <p:spPr>
            <a:xfrm>
              <a:off x="193520" y="2928374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" name="IMAGEN PNG 3"/>
            <p:cNvSpPr/>
            <p:nvPr/>
          </p:nvSpPr>
          <p:spPr>
            <a:xfrm>
              <a:off x="192149" y="4892802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" name="IMAGEN PNG 2"/>
            <p:cNvSpPr/>
            <p:nvPr/>
          </p:nvSpPr>
          <p:spPr>
            <a:xfrm>
              <a:off x="192150" y="963946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5" name="TURRON VERTICAL"/>
          <p:cNvGrpSpPr/>
          <p:nvPr/>
        </p:nvGrpSpPr>
        <p:grpSpPr>
          <a:xfrm rot="16200000">
            <a:off x="2441352" y="5421699"/>
            <a:ext cx="1264114" cy="5759763"/>
            <a:chOff x="192149" y="571007"/>
            <a:chExt cx="1264114" cy="5759763"/>
          </a:xfrm>
          <a:noFill/>
        </p:grpSpPr>
        <p:sp>
          <p:nvSpPr>
            <p:cNvPr id="16" name="FONDO"/>
            <p:cNvSpPr/>
            <p:nvPr/>
          </p:nvSpPr>
          <p:spPr>
            <a:xfrm>
              <a:off x="194890" y="571007"/>
              <a:ext cx="1260003" cy="57597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7" name="IMAGEN PNG 1"/>
            <p:cNvSpPr/>
            <p:nvPr/>
          </p:nvSpPr>
          <p:spPr>
            <a:xfrm>
              <a:off x="193520" y="2928374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8" name="IMAGEN PNG 3"/>
            <p:cNvSpPr/>
            <p:nvPr/>
          </p:nvSpPr>
          <p:spPr>
            <a:xfrm>
              <a:off x="192149" y="4892802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" name="IMAGEN PNG 2"/>
            <p:cNvSpPr/>
            <p:nvPr/>
          </p:nvSpPr>
          <p:spPr>
            <a:xfrm>
              <a:off x="192150" y="963946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1" name="TURRON VERTICAL"/>
          <p:cNvGrpSpPr/>
          <p:nvPr/>
        </p:nvGrpSpPr>
        <p:grpSpPr>
          <a:xfrm rot="16200000">
            <a:off x="2441352" y="3990160"/>
            <a:ext cx="1264114" cy="5759763"/>
            <a:chOff x="192149" y="571007"/>
            <a:chExt cx="1264114" cy="5759763"/>
          </a:xfrm>
          <a:noFill/>
        </p:grpSpPr>
        <p:sp>
          <p:nvSpPr>
            <p:cNvPr id="22" name="FONDO"/>
            <p:cNvSpPr/>
            <p:nvPr/>
          </p:nvSpPr>
          <p:spPr>
            <a:xfrm>
              <a:off x="194890" y="571007"/>
              <a:ext cx="1260003" cy="57597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3" name="IMAGEN PNG 1"/>
            <p:cNvSpPr/>
            <p:nvPr/>
          </p:nvSpPr>
          <p:spPr>
            <a:xfrm>
              <a:off x="193520" y="2928374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4" name="IMAGEN PNG 3"/>
            <p:cNvSpPr/>
            <p:nvPr/>
          </p:nvSpPr>
          <p:spPr>
            <a:xfrm>
              <a:off x="192149" y="4892802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5" name="IMAGEN PNG 2"/>
            <p:cNvSpPr/>
            <p:nvPr/>
          </p:nvSpPr>
          <p:spPr>
            <a:xfrm>
              <a:off x="192150" y="963946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7" name="TURRON VERTICAL"/>
          <p:cNvGrpSpPr/>
          <p:nvPr/>
        </p:nvGrpSpPr>
        <p:grpSpPr>
          <a:xfrm rot="16200000">
            <a:off x="2441352" y="2559179"/>
            <a:ext cx="1264114" cy="5759763"/>
            <a:chOff x="192149" y="571007"/>
            <a:chExt cx="1264114" cy="5759763"/>
          </a:xfrm>
          <a:noFill/>
        </p:grpSpPr>
        <p:sp>
          <p:nvSpPr>
            <p:cNvPr id="28" name="FONDO"/>
            <p:cNvSpPr/>
            <p:nvPr/>
          </p:nvSpPr>
          <p:spPr>
            <a:xfrm>
              <a:off x="194890" y="571007"/>
              <a:ext cx="1260003" cy="57597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9" name="IMAGEN PNG 1"/>
            <p:cNvSpPr/>
            <p:nvPr/>
          </p:nvSpPr>
          <p:spPr>
            <a:xfrm>
              <a:off x="193520" y="2928374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0" name="IMAGEN PNG 3"/>
            <p:cNvSpPr/>
            <p:nvPr/>
          </p:nvSpPr>
          <p:spPr>
            <a:xfrm>
              <a:off x="192149" y="4892802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1" name="IMAGEN PNG 2"/>
            <p:cNvSpPr/>
            <p:nvPr/>
          </p:nvSpPr>
          <p:spPr>
            <a:xfrm>
              <a:off x="192150" y="963946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3" name="TURRON VERTICAL"/>
          <p:cNvGrpSpPr/>
          <p:nvPr/>
        </p:nvGrpSpPr>
        <p:grpSpPr>
          <a:xfrm rot="16200000">
            <a:off x="2441352" y="6875540"/>
            <a:ext cx="1264114" cy="5759763"/>
            <a:chOff x="192149" y="571007"/>
            <a:chExt cx="1264114" cy="5759763"/>
          </a:xfrm>
          <a:noFill/>
        </p:grpSpPr>
        <p:sp>
          <p:nvSpPr>
            <p:cNvPr id="34" name="FONDO"/>
            <p:cNvSpPr/>
            <p:nvPr/>
          </p:nvSpPr>
          <p:spPr>
            <a:xfrm>
              <a:off x="194890" y="571007"/>
              <a:ext cx="1260003" cy="57597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5" name="IMAGEN PNG 1"/>
            <p:cNvSpPr/>
            <p:nvPr/>
          </p:nvSpPr>
          <p:spPr>
            <a:xfrm>
              <a:off x="193520" y="2928374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6" name="IMAGEN PNG 3"/>
            <p:cNvSpPr/>
            <p:nvPr/>
          </p:nvSpPr>
          <p:spPr>
            <a:xfrm>
              <a:off x="192149" y="4892802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7" name="IMAGEN PNG 2"/>
            <p:cNvSpPr/>
            <p:nvPr/>
          </p:nvSpPr>
          <p:spPr>
            <a:xfrm>
              <a:off x="192150" y="963946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7" name="TURRON VERTICAL"/>
          <p:cNvGrpSpPr/>
          <p:nvPr/>
        </p:nvGrpSpPr>
        <p:grpSpPr>
          <a:xfrm rot="16200000">
            <a:off x="2441352" y="-325645"/>
            <a:ext cx="1264114" cy="5759763"/>
            <a:chOff x="192149" y="571007"/>
            <a:chExt cx="1264114" cy="5759763"/>
          </a:xfrm>
          <a:noFill/>
        </p:grpSpPr>
        <p:sp>
          <p:nvSpPr>
            <p:cNvPr id="625" name="FONDO"/>
            <p:cNvSpPr/>
            <p:nvPr/>
          </p:nvSpPr>
          <p:spPr>
            <a:xfrm>
              <a:off x="194890" y="571007"/>
              <a:ext cx="1260003" cy="57597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" name="IMAGEN PNG 1"/>
            <p:cNvSpPr/>
            <p:nvPr/>
          </p:nvSpPr>
          <p:spPr>
            <a:xfrm>
              <a:off x="193520" y="2928374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" name="IMAGEN PNG 3"/>
            <p:cNvSpPr/>
            <p:nvPr/>
          </p:nvSpPr>
          <p:spPr>
            <a:xfrm>
              <a:off x="192149" y="4892802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" name="IMAGEN PNG 2"/>
            <p:cNvSpPr/>
            <p:nvPr/>
          </p:nvSpPr>
          <p:spPr>
            <a:xfrm>
              <a:off x="192150" y="963946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46" name="FONDO 1"/>
          <p:cNvSpPr/>
          <p:nvPr/>
        </p:nvSpPr>
        <p:spPr>
          <a:xfrm rot="16200000">
            <a:off x="2407409" y="-1816182"/>
            <a:ext cx="1332000" cy="57597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grpSp>
        <p:nvGrpSpPr>
          <p:cNvPr id="45" name="TURRON VERTICAL">
            <a:extLst>
              <a:ext uri="{FF2B5EF4-FFF2-40B4-BE49-F238E27FC236}">
                <a16:creationId xmlns:a16="http://schemas.microsoft.com/office/drawing/2014/main" id="{F1CF6022-BFF1-DD99-5BFA-124CCFBA8A7B}"/>
              </a:ext>
            </a:extLst>
          </p:cNvPr>
          <p:cNvGrpSpPr/>
          <p:nvPr/>
        </p:nvGrpSpPr>
        <p:grpSpPr>
          <a:xfrm>
            <a:off x="6159335" y="2466027"/>
            <a:ext cx="1264114" cy="5759763"/>
            <a:chOff x="192149" y="571007"/>
            <a:chExt cx="1264114" cy="5759763"/>
          </a:xfrm>
          <a:noFill/>
        </p:grpSpPr>
        <p:sp>
          <p:nvSpPr>
            <p:cNvPr id="47" name="FONDO">
              <a:extLst>
                <a:ext uri="{FF2B5EF4-FFF2-40B4-BE49-F238E27FC236}">
                  <a16:creationId xmlns:a16="http://schemas.microsoft.com/office/drawing/2014/main" id="{C4D96D76-69AC-CDC6-B3C5-44B4CE85DB58}"/>
                </a:ext>
              </a:extLst>
            </p:cNvPr>
            <p:cNvSpPr/>
            <p:nvPr/>
          </p:nvSpPr>
          <p:spPr>
            <a:xfrm>
              <a:off x="194890" y="571007"/>
              <a:ext cx="1260003" cy="57597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1" name="IMAGEN PNG 1">
              <a:extLst>
                <a:ext uri="{FF2B5EF4-FFF2-40B4-BE49-F238E27FC236}">
                  <a16:creationId xmlns:a16="http://schemas.microsoft.com/office/drawing/2014/main" id="{DE29AF6B-E165-3279-1E73-C09BE94697C4}"/>
                </a:ext>
              </a:extLst>
            </p:cNvPr>
            <p:cNvSpPr/>
            <p:nvPr/>
          </p:nvSpPr>
          <p:spPr>
            <a:xfrm>
              <a:off x="193520" y="2928374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5" name="IMAGEN PNG 3">
              <a:extLst>
                <a:ext uri="{FF2B5EF4-FFF2-40B4-BE49-F238E27FC236}">
                  <a16:creationId xmlns:a16="http://schemas.microsoft.com/office/drawing/2014/main" id="{BA3E7E51-AE9F-3433-3756-F3658FD14063}"/>
                </a:ext>
              </a:extLst>
            </p:cNvPr>
            <p:cNvSpPr/>
            <p:nvPr/>
          </p:nvSpPr>
          <p:spPr>
            <a:xfrm>
              <a:off x="192149" y="4892802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6" name="IMAGEN PNG 2">
              <a:extLst>
                <a:ext uri="{FF2B5EF4-FFF2-40B4-BE49-F238E27FC236}">
                  <a16:creationId xmlns:a16="http://schemas.microsoft.com/office/drawing/2014/main" id="{83826E99-B9F4-8AA3-14C4-03E37BEB040F}"/>
                </a:ext>
              </a:extLst>
            </p:cNvPr>
            <p:cNvSpPr/>
            <p:nvPr/>
          </p:nvSpPr>
          <p:spPr>
            <a:xfrm>
              <a:off x="192150" y="963946"/>
              <a:ext cx="1262743" cy="1045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14" name="PNG 7">
            <a:extLst>
              <a:ext uri="{FF2B5EF4-FFF2-40B4-BE49-F238E27FC236}">
                <a16:creationId xmlns:a16="http://schemas.microsoft.com/office/drawing/2014/main" id="{7075018E-9D16-1DA7-30B9-3217763045D6}"/>
              </a:ext>
            </a:extLst>
          </p:cNvPr>
          <p:cNvSpPr>
            <a:spLocks/>
          </p:cNvSpPr>
          <p:nvPr/>
        </p:nvSpPr>
        <p:spPr>
          <a:xfrm rot="16200000">
            <a:off x="516285" y="486498"/>
            <a:ext cx="1224000" cy="1224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32" name="PNG 8">
            <a:extLst>
              <a:ext uri="{FF2B5EF4-FFF2-40B4-BE49-F238E27FC236}">
                <a16:creationId xmlns:a16="http://schemas.microsoft.com/office/drawing/2014/main" id="{18D52EEB-1D15-557E-A5FB-4B25B1E997D5}"/>
              </a:ext>
            </a:extLst>
          </p:cNvPr>
          <p:cNvSpPr>
            <a:spLocks/>
          </p:cNvSpPr>
          <p:nvPr/>
        </p:nvSpPr>
        <p:spPr>
          <a:xfrm rot="16200000">
            <a:off x="4336178" y="486495"/>
            <a:ext cx="1224000" cy="1224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41" name="NOMBRE">
            <a:extLst>
              <a:ext uri="{FF2B5EF4-FFF2-40B4-BE49-F238E27FC236}">
                <a16:creationId xmlns:a16="http://schemas.microsoft.com/office/drawing/2014/main" id="{A7D4605F-3AAD-C783-22F4-B90968F35191}"/>
              </a:ext>
            </a:extLst>
          </p:cNvPr>
          <p:cNvSpPr>
            <a:spLocks/>
          </p:cNvSpPr>
          <p:nvPr/>
        </p:nvSpPr>
        <p:spPr>
          <a:xfrm rot="16200000">
            <a:off x="2420306" y="793700"/>
            <a:ext cx="1332001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561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INVITACION 2"/>
          <p:cNvSpPr/>
          <p:nvPr/>
        </p:nvSpPr>
        <p:spPr>
          <a:xfrm>
            <a:off x="3789372" y="11749"/>
            <a:ext cx="3600000" cy="52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INVITACION 4"/>
          <p:cNvSpPr/>
          <p:nvPr/>
        </p:nvSpPr>
        <p:spPr>
          <a:xfrm>
            <a:off x="3789372" y="5343650"/>
            <a:ext cx="3600000" cy="52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INVITACION 3"/>
          <p:cNvSpPr/>
          <p:nvPr/>
        </p:nvSpPr>
        <p:spPr>
          <a:xfrm>
            <a:off x="144129" y="5352921"/>
            <a:ext cx="3600000" cy="52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0" name="INVITACION">
            <a:extLst>
              <a:ext uri="{FF2B5EF4-FFF2-40B4-BE49-F238E27FC236}">
                <a16:creationId xmlns:a16="http://schemas.microsoft.com/office/drawing/2014/main" id="{A413948C-078C-0753-5BD6-3674FF54BB60}"/>
              </a:ext>
            </a:extLst>
          </p:cNvPr>
          <p:cNvGrpSpPr/>
          <p:nvPr/>
        </p:nvGrpSpPr>
        <p:grpSpPr>
          <a:xfrm>
            <a:off x="151037" y="11750"/>
            <a:ext cx="3600000" cy="5292000"/>
            <a:chOff x="-863" y="-1"/>
            <a:chExt cx="7561401" cy="10700687"/>
          </a:xfrm>
        </p:grpSpPr>
        <p:sp>
          <p:nvSpPr>
            <p:cNvPr id="31" name="COLORPRIMARIO">
              <a:extLst>
                <a:ext uri="{FF2B5EF4-FFF2-40B4-BE49-F238E27FC236}">
                  <a16:creationId xmlns:a16="http://schemas.microsoft.com/office/drawing/2014/main" id="{91D3CBCF-1B43-509C-5645-C6F56F122D91}"/>
                </a:ext>
              </a:extLst>
            </p:cNvPr>
            <p:cNvSpPr/>
            <p:nvPr/>
          </p:nvSpPr>
          <p:spPr>
            <a:xfrm>
              <a:off x="0" y="-1"/>
              <a:ext cx="7559675" cy="10700687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s-AR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1F03C1D6-A9B8-B825-A9DA-518444F8C773}"/>
                </a:ext>
              </a:extLst>
            </p:cNvPr>
            <p:cNvSpPr/>
            <p:nvPr/>
          </p:nvSpPr>
          <p:spPr>
            <a:xfrm>
              <a:off x="233525" y="3662420"/>
              <a:ext cx="360000" cy="360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33" name="Elipse 22">
              <a:extLst>
                <a:ext uri="{FF2B5EF4-FFF2-40B4-BE49-F238E27FC236}">
                  <a16:creationId xmlns:a16="http://schemas.microsoft.com/office/drawing/2014/main" id="{F6867D0C-F87E-6948-3677-DF13D84830D0}"/>
                </a:ext>
              </a:extLst>
            </p:cNvPr>
            <p:cNvSpPr/>
            <p:nvPr/>
          </p:nvSpPr>
          <p:spPr>
            <a:xfrm flipH="1">
              <a:off x="0" y="3003957"/>
              <a:ext cx="392588" cy="518986"/>
            </a:xfrm>
            <a:custGeom>
              <a:avLst/>
              <a:gdLst>
                <a:gd name="connsiteX0" fmla="*/ 0 w 540000"/>
                <a:gd name="connsiteY0" fmla="*/ 270000 h 540000"/>
                <a:gd name="connsiteX1" fmla="*/ 270000 w 540000"/>
                <a:gd name="connsiteY1" fmla="*/ 0 h 540000"/>
                <a:gd name="connsiteX2" fmla="*/ 540000 w 540000"/>
                <a:gd name="connsiteY2" fmla="*/ 270000 h 540000"/>
                <a:gd name="connsiteX3" fmla="*/ 270000 w 540000"/>
                <a:gd name="connsiteY3" fmla="*/ 540000 h 540000"/>
                <a:gd name="connsiteX4" fmla="*/ 0 w 540000"/>
                <a:gd name="connsiteY4" fmla="*/ 270000 h 540000"/>
                <a:gd name="connsiteX0" fmla="*/ 0 w 540938"/>
                <a:gd name="connsiteY0" fmla="*/ 296688 h 566688"/>
                <a:gd name="connsiteX1" fmla="*/ 270000 w 540938"/>
                <a:gd name="connsiteY1" fmla="*/ 26688 h 566688"/>
                <a:gd name="connsiteX2" fmla="*/ 355864 w 540938"/>
                <a:gd name="connsiteY2" fmla="*/ 40435 h 566688"/>
                <a:gd name="connsiteX3" fmla="*/ 540000 w 540938"/>
                <a:gd name="connsiteY3" fmla="*/ 296688 h 566688"/>
                <a:gd name="connsiteX4" fmla="*/ 270000 w 540938"/>
                <a:gd name="connsiteY4" fmla="*/ 566688 h 566688"/>
                <a:gd name="connsiteX5" fmla="*/ 0 w 540938"/>
                <a:gd name="connsiteY5" fmla="*/ 296688 h 566688"/>
                <a:gd name="connsiteX0" fmla="*/ 0 w 540040"/>
                <a:gd name="connsiteY0" fmla="*/ 296688 h 592050"/>
                <a:gd name="connsiteX1" fmla="*/ 270000 w 540040"/>
                <a:gd name="connsiteY1" fmla="*/ 26688 h 592050"/>
                <a:gd name="connsiteX2" fmla="*/ 355864 w 540040"/>
                <a:gd name="connsiteY2" fmla="*/ 40435 h 592050"/>
                <a:gd name="connsiteX3" fmla="*/ 540000 w 540040"/>
                <a:gd name="connsiteY3" fmla="*/ 296688 h 592050"/>
                <a:gd name="connsiteX4" fmla="*/ 339196 w 540040"/>
                <a:gd name="connsiteY4" fmla="*/ 550022 h 592050"/>
                <a:gd name="connsiteX5" fmla="*/ 270000 w 540040"/>
                <a:gd name="connsiteY5" fmla="*/ 566688 h 592050"/>
                <a:gd name="connsiteX6" fmla="*/ 0 w 540040"/>
                <a:gd name="connsiteY6" fmla="*/ 296688 h 592050"/>
                <a:gd name="connsiteX0" fmla="*/ 0 w 372891"/>
                <a:gd name="connsiteY0" fmla="*/ 296688 h 592050"/>
                <a:gd name="connsiteX1" fmla="*/ 270000 w 372891"/>
                <a:gd name="connsiteY1" fmla="*/ 26688 h 592050"/>
                <a:gd name="connsiteX2" fmla="*/ 355864 w 372891"/>
                <a:gd name="connsiteY2" fmla="*/ 40435 h 592050"/>
                <a:gd name="connsiteX3" fmla="*/ 339975 w 372891"/>
                <a:gd name="connsiteY3" fmla="*/ 289544 h 592050"/>
                <a:gd name="connsiteX4" fmla="*/ 339196 w 372891"/>
                <a:gd name="connsiteY4" fmla="*/ 550022 h 592050"/>
                <a:gd name="connsiteX5" fmla="*/ 270000 w 372891"/>
                <a:gd name="connsiteY5" fmla="*/ 566688 h 592050"/>
                <a:gd name="connsiteX6" fmla="*/ 0 w 372891"/>
                <a:gd name="connsiteY6" fmla="*/ 296688 h 592050"/>
                <a:gd name="connsiteX0" fmla="*/ 0 w 374887"/>
                <a:gd name="connsiteY0" fmla="*/ 296688 h 592050"/>
                <a:gd name="connsiteX1" fmla="*/ 270000 w 374887"/>
                <a:gd name="connsiteY1" fmla="*/ 26688 h 592050"/>
                <a:gd name="connsiteX2" fmla="*/ 355864 w 374887"/>
                <a:gd name="connsiteY2" fmla="*/ 40435 h 592050"/>
                <a:gd name="connsiteX3" fmla="*/ 349500 w 374887"/>
                <a:gd name="connsiteY3" fmla="*/ 289544 h 592050"/>
                <a:gd name="connsiteX4" fmla="*/ 339196 w 374887"/>
                <a:gd name="connsiteY4" fmla="*/ 550022 h 592050"/>
                <a:gd name="connsiteX5" fmla="*/ 270000 w 374887"/>
                <a:gd name="connsiteY5" fmla="*/ 566688 h 592050"/>
                <a:gd name="connsiteX6" fmla="*/ 0 w 374887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88571 h 583933"/>
                <a:gd name="connsiteX1" fmla="*/ 270000 w 361502"/>
                <a:gd name="connsiteY1" fmla="*/ 18571 h 583933"/>
                <a:gd name="connsiteX2" fmla="*/ 355864 w 361502"/>
                <a:gd name="connsiteY2" fmla="*/ 32318 h 583933"/>
                <a:gd name="connsiteX3" fmla="*/ 349500 w 361502"/>
                <a:gd name="connsiteY3" fmla="*/ 281427 h 583933"/>
                <a:gd name="connsiteX4" fmla="*/ 339196 w 361502"/>
                <a:gd name="connsiteY4" fmla="*/ 541905 h 583933"/>
                <a:gd name="connsiteX5" fmla="*/ 270000 w 361502"/>
                <a:gd name="connsiteY5" fmla="*/ 558571 h 583933"/>
                <a:gd name="connsiteX6" fmla="*/ 0 w 361502"/>
                <a:gd name="connsiteY6" fmla="*/ 288571 h 583933"/>
                <a:gd name="connsiteX0" fmla="*/ 0 w 361502"/>
                <a:gd name="connsiteY0" fmla="*/ 270132 h 565494"/>
                <a:gd name="connsiteX1" fmla="*/ 270000 w 361502"/>
                <a:gd name="connsiteY1" fmla="*/ 132 h 565494"/>
                <a:gd name="connsiteX2" fmla="*/ 355864 w 361502"/>
                <a:gd name="connsiteY2" fmla="*/ 13879 h 565494"/>
                <a:gd name="connsiteX3" fmla="*/ 349500 w 361502"/>
                <a:gd name="connsiteY3" fmla="*/ 262988 h 565494"/>
                <a:gd name="connsiteX4" fmla="*/ 339196 w 361502"/>
                <a:gd name="connsiteY4" fmla="*/ 523466 h 565494"/>
                <a:gd name="connsiteX5" fmla="*/ 270000 w 361502"/>
                <a:gd name="connsiteY5" fmla="*/ 540132 h 565494"/>
                <a:gd name="connsiteX6" fmla="*/ 0 w 361502"/>
                <a:gd name="connsiteY6" fmla="*/ 270132 h 565494"/>
                <a:gd name="connsiteX0" fmla="*/ 0 w 361502"/>
                <a:gd name="connsiteY0" fmla="*/ 270034 h 565396"/>
                <a:gd name="connsiteX1" fmla="*/ 270000 w 361502"/>
                <a:gd name="connsiteY1" fmla="*/ 34 h 565396"/>
                <a:gd name="connsiteX2" fmla="*/ 355864 w 361502"/>
                <a:gd name="connsiteY2" fmla="*/ 13781 h 565396"/>
                <a:gd name="connsiteX3" fmla="*/ 349500 w 361502"/>
                <a:gd name="connsiteY3" fmla="*/ 262890 h 565396"/>
                <a:gd name="connsiteX4" fmla="*/ 339196 w 361502"/>
                <a:gd name="connsiteY4" fmla="*/ 523368 h 565396"/>
                <a:gd name="connsiteX5" fmla="*/ 270000 w 361502"/>
                <a:gd name="connsiteY5" fmla="*/ 540034 h 565396"/>
                <a:gd name="connsiteX6" fmla="*/ 0 w 361502"/>
                <a:gd name="connsiteY6" fmla="*/ 270034 h 565396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49500 w 361799"/>
                <a:gd name="connsiteY3" fmla="*/ 262987 h 557810"/>
                <a:gd name="connsiteX4" fmla="*/ 339196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0 w 361799"/>
                <a:gd name="connsiteY0" fmla="*/ 270131 h 540493"/>
                <a:gd name="connsiteX1" fmla="*/ 270000 w 361799"/>
                <a:gd name="connsiteY1" fmla="*/ 131 h 540493"/>
                <a:gd name="connsiteX2" fmla="*/ 355864 w 361799"/>
                <a:gd name="connsiteY2" fmla="*/ 13878 h 540493"/>
                <a:gd name="connsiteX3" fmla="*/ 349500 w 361799"/>
                <a:gd name="connsiteY3" fmla="*/ 262987 h 540493"/>
                <a:gd name="connsiteX4" fmla="*/ 339196 w 361799"/>
                <a:gd name="connsiteY4" fmla="*/ 523465 h 540493"/>
                <a:gd name="connsiteX5" fmla="*/ 270000 w 361799"/>
                <a:gd name="connsiteY5" fmla="*/ 540131 h 540493"/>
                <a:gd name="connsiteX6" fmla="*/ 0 w 361799"/>
                <a:gd name="connsiteY6" fmla="*/ 270131 h 540493"/>
                <a:gd name="connsiteX0" fmla="*/ 0 w 361799"/>
                <a:gd name="connsiteY0" fmla="*/ 270131 h 540685"/>
                <a:gd name="connsiteX1" fmla="*/ 270000 w 361799"/>
                <a:gd name="connsiteY1" fmla="*/ 131 h 540685"/>
                <a:gd name="connsiteX2" fmla="*/ 355864 w 361799"/>
                <a:gd name="connsiteY2" fmla="*/ 13878 h 540685"/>
                <a:gd name="connsiteX3" fmla="*/ 349500 w 361799"/>
                <a:gd name="connsiteY3" fmla="*/ 262987 h 540685"/>
                <a:gd name="connsiteX4" fmla="*/ 339196 w 361799"/>
                <a:gd name="connsiteY4" fmla="*/ 523465 h 540685"/>
                <a:gd name="connsiteX5" fmla="*/ 270000 w 361799"/>
                <a:gd name="connsiteY5" fmla="*/ 540131 h 540685"/>
                <a:gd name="connsiteX6" fmla="*/ 0 w 361799"/>
                <a:gd name="connsiteY6" fmla="*/ 270131 h 540685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49500 w 361799"/>
                <a:gd name="connsiteY3" fmla="*/ 262987 h 557810"/>
                <a:gd name="connsiteX4" fmla="*/ 361120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56077 w 361799"/>
                <a:gd name="connsiteY3" fmla="*/ 255843 h 557810"/>
                <a:gd name="connsiteX4" fmla="*/ 361120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0 w 361423"/>
                <a:gd name="connsiteY0" fmla="*/ 288570 h 576249"/>
                <a:gd name="connsiteX1" fmla="*/ 270000 w 361423"/>
                <a:gd name="connsiteY1" fmla="*/ 18570 h 576249"/>
                <a:gd name="connsiteX2" fmla="*/ 360250 w 361423"/>
                <a:gd name="connsiteY2" fmla="*/ 32317 h 576249"/>
                <a:gd name="connsiteX3" fmla="*/ 356077 w 361423"/>
                <a:gd name="connsiteY3" fmla="*/ 274282 h 576249"/>
                <a:gd name="connsiteX4" fmla="*/ 361120 w 361423"/>
                <a:gd name="connsiteY4" fmla="*/ 541904 h 576249"/>
                <a:gd name="connsiteX5" fmla="*/ 270000 w 361423"/>
                <a:gd name="connsiteY5" fmla="*/ 558570 h 576249"/>
                <a:gd name="connsiteX6" fmla="*/ 0 w 361423"/>
                <a:gd name="connsiteY6" fmla="*/ 288570 h 576249"/>
                <a:gd name="connsiteX0" fmla="*/ 3691 w 365114"/>
                <a:gd name="connsiteY0" fmla="*/ 261405 h 549084"/>
                <a:gd name="connsiteX1" fmla="*/ 133380 w 365114"/>
                <a:gd name="connsiteY1" fmla="*/ 48555 h 549084"/>
                <a:gd name="connsiteX2" fmla="*/ 363941 w 365114"/>
                <a:gd name="connsiteY2" fmla="*/ 5152 h 549084"/>
                <a:gd name="connsiteX3" fmla="*/ 359768 w 365114"/>
                <a:gd name="connsiteY3" fmla="*/ 247117 h 549084"/>
                <a:gd name="connsiteX4" fmla="*/ 364811 w 365114"/>
                <a:gd name="connsiteY4" fmla="*/ 514739 h 549084"/>
                <a:gd name="connsiteX5" fmla="*/ 273691 w 365114"/>
                <a:gd name="connsiteY5" fmla="*/ 531405 h 549084"/>
                <a:gd name="connsiteX6" fmla="*/ 3691 w 365114"/>
                <a:gd name="connsiteY6" fmla="*/ 261405 h 549084"/>
                <a:gd name="connsiteX0" fmla="*/ 23 w 361446"/>
                <a:gd name="connsiteY0" fmla="*/ 261405 h 518986"/>
                <a:gd name="connsiteX1" fmla="*/ 129712 w 361446"/>
                <a:gd name="connsiteY1" fmla="*/ 48555 h 518986"/>
                <a:gd name="connsiteX2" fmla="*/ 360273 w 361446"/>
                <a:gd name="connsiteY2" fmla="*/ 5152 h 518986"/>
                <a:gd name="connsiteX3" fmla="*/ 356100 w 361446"/>
                <a:gd name="connsiteY3" fmla="*/ 247117 h 518986"/>
                <a:gd name="connsiteX4" fmla="*/ 361143 w 361446"/>
                <a:gd name="connsiteY4" fmla="*/ 514739 h 518986"/>
                <a:gd name="connsiteX5" fmla="*/ 138481 w 361446"/>
                <a:gd name="connsiteY5" fmla="*/ 464730 h 518986"/>
                <a:gd name="connsiteX6" fmla="*/ 23 w 361446"/>
                <a:gd name="connsiteY6" fmla="*/ 261405 h 51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446" h="518986">
                  <a:moveTo>
                    <a:pt x="23" y="261405"/>
                  </a:moveTo>
                  <a:cubicBezTo>
                    <a:pt x="-1438" y="192043"/>
                    <a:pt x="69670" y="91264"/>
                    <a:pt x="129712" y="48555"/>
                  </a:cubicBezTo>
                  <a:cubicBezTo>
                    <a:pt x="189754" y="5846"/>
                    <a:pt x="339085" y="-8892"/>
                    <a:pt x="360273" y="5152"/>
                  </a:cubicBezTo>
                  <a:cubicBezTo>
                    <a:pt x="360028" y="50151"/>
                    <a:pt x="358878" y="200286"/>
                    <a:pt x="356100" y="247117"/>
                  </a:cubicBezTo>
                  <a:cubicBezTo>
                    <a:pt x="353322" y="332048"/>
                    <a:pt x="363281" y="450689"/>
                    <a:pt x="361143" y="514739"/>
                  </a:cubicBezTo>
                  <a:cubicBezTo>
                    <a:pt x="337574" y="528783"/>
                    <a:pt x="198668" y="506952"/>
                    <a:pt x="138481" y="464730"/>
                  </a:cubicBezTo>
                  <a:cubicBezTo>
                    <a:pt x="78294" y="422508"/>
                    <a:pt x="1484" y="330767"/>
                    <a:pt x="23" y="261405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0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34" name="Elipse 22">
              <a:extLst>
                <a:ext uri="{FF2B5EF4-FFF2-40B4-BE49-F238E27FC236}">
                  <a16:creationId xmlns:a16="http://schemas.microsoft.com/office/drawing/2014/main" id="{E328CE96-A507-C722-76D1-0DD73CCB751F}"/>
                </a:ext>
              </a:extLst>
            </p:cNvPr>
            <p:cNvSpPr/>
            <p:nvPr/>
          </p:nvSpPr>
          <p:spPr>
            <a:xfrm>
              <a:off x="7248970" y="3127008"/>
              <a:ext cx="311568" cy="528601"/>
            </a:xfrm>
            <a:custGeom>
              <a:avLst/>
              <a:gdLst>
                <a:gd name="connsiteX0" fmla="*/ 0 w 540000"/>
                <a:gd name="connsiteY0" fmla="*/ 270000 h 540000"/>
                <a:gd name="connsiteX1" fmla="*/ 270000 w 540000"/>
                <a:gd name="connsiteY1" fmla="*/ 0 h 540000"/>
                <a:gd name="connsiteX2" fmla="*/ 540000 w 540000"/>
                <a:gd name="connsiteY2" fmla="*/ 270000 h 540000"/>
                <a:gd name="connsiteX3" fmla="*/ 270000 w 540000"/>
                <a:gd name="connsiteY3" fmla="*/ 540000 h 540000"/>
                <a:gd name="connsiteX4" fmla="*/ 0 w 540000"/>
                <a:gd name="connsiteY4" fmla="*/ 270000 h 540000"/>
                <a:gd name="connsiteX0" fmla="*/ 0 w 540938"/>
                <a:gd name="connsiteY0" fmla="*/ 296688 h 566688"/>
                <a:gd name="connsiteX1" fmla="*/ 270000 w 540938"/>
                <a:gd name="connsiteY1" fmla="*/ 26688 h 566688"/>
                <a:gd name="connsiteX2" fmla="*/ 355864 w 540938"/>
                <a:gd name="connsiteY2" fmla="*/ 40435 h 566688"/>
                <a:gd name="connsiteX3" fmla="*/ 540000 w 540938"/>
                <a:gd name="connsiteY3" fmla="*/ 296688 h 566688"/>
                <a:gd name="connsiteX4" fmla="*/ 270000 w 540938"/>
                <a:gd name="connsiteY4" fmla="*/ 566688 h 566688"/>
                <a:gd name="connsiteX5" fmla="*/ 0 w 540938"/>
                <a:gd name="connsiteY5" fmla="*/ 296688 h 566688"/>
                <a:gd name="connsiteX0" fmla="*/ 0 w 540040"/>
                <a:gd name="connsiteY0" fmla="*/ 296688 h 592050"/>
                <a:gd name="connsiteX1" fmla="*/ 270000 w 540040"/>
                <a:gd name="connsiteY1" fmla="*/ 26688 h 592050"/>
                <a:gd name="connsiteX2" fmla="*/ 355864 w 540040"/>
                <a:gd name="connsiteY2" fmla="*/ 40435 h 592050"/>
                <a:gd name="connsiteX3" fmla="*/ 540000 w 540040"/>
                <a:gd name="connsiteY3" fmla="*/ 296688 h 592050"/>
                <a:gd name="connsiteX4" fmla="*/ 339196 w 540040"/>
                <a:gd name="connsiteY4" fmla="*/ 550022 h 592050"/>
                <a:gd name="connsiteX5" fmla="*/ 270000 w 540040"/>
                <a:gd name="connsiteY5" fmla="*/ 566688 h 592050"/>
                <a:gd name="connsiteX6" fmla="*/ 0 w 540040"/>
                <a:gd name="connsiteY6" fmla="*/ 296688 h 592050"/>
                <a:gd name="connsiteX0" fmla="*/ 0 w 372891"/>
                <a:gd name="connsiteY0" fmla="*/ 296688 h 592050"/>
                <a:gd name="connsiteX1" fmla="*/ 270000 w 372891"/>
                <a:gd name="connsiteY1" fmla="*/ 26688 h 592050"/>
                <a:gd name="connsiteX2" fmla="*/ 355864 w 372891"/>
                <a:gd name="connsiteY2" fmla="*/ 40435 h 592050"/>
                <a:gd name="connsiteX3" fmla="*/ 339975 w 372891"/>
                <a:gd name="connsiteY3" fmla="*/ 289544 h 592050"/>
                <a:gd name="connsiteX4" fmla="*/ 339196 w 372891"/>
                <a:gd name="connsiteY4" fmla="*/ 550022 h 592050"/>
                <a:gd name="connsiteX5" fmla="*/ 270000 w 372891"/>
                <a:gd name="connsiteY5" fmla="*/ 566688 h 592050"/>
                <a:gd name="connsiteX6" fmla="*/ 0 w 372891"/>
                <a:gd name="connsiteY6" fmla="*/ 296688 h 592050"/>
                <a:gd name="connsiteX0" fmla="*/ 0 w 374887"/>
                <a:gd name="connsiteY0" fmla="*/ 296688 h 592050"/>
                <a:gd name="connsiteX1" fmla="*/ 270000 w 374887"/>
                <a:gd name="connsiteY1" fmla="*/ 26688 h 592050"/>
                <a:gd name="connsiteX2" fmla="*/ 355864 w 374887"/>
                <a:gd name="connsiteY2" fmla="*/ 40435 h 592050"/>
                <a:gd name="connsiteX3" fmla="*/ 349500 w 374887"/>
                <a:gd name="connsiteY3" fmla="*/ 289544 h 592050"/>
                <a:gd name="connsiteX4" fmla="*/ 339196 w 374887"/>
                <a:gd name="connsiteY4" fmla="*/ 550022 h 592050"/>
                <a:gd name="connsiteX5" fmla="*/ 270000 w 374887"/>
                <a:gd name="connsiteY5" fmla="*/ 566688 h 592050"/>
                <a:gd name="connsiteX6" fmla="*/ 0 w 374887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88571 h 583933"/>
                <a:gd name="connsiteX1" fmla="*/ 270000 w 361502"/>
                <a:gd name="connsiteY1" fmla="*/ 18571 h 583933"/>
                <a:gd name="connsiteX2" fmla="*/ 355864 w 361502"/>
                <a:gd name="connsiteY2" fmla="*/ 32318 h 583933"/>
                <a:gd name="connsiteX3" fmla="*/ 349500 w 361502"/>
                <a:gd name="connsiteY3" fmla="*/ 281427 h 583933"/>
                <a:gd name="connsiteX4" fmla="*/ 339196 w 361502"/>
                <a:gd name="connsiteY4" fmla="*/ 541905 h 583933"/>
                <a:gd name="connsiteX5" fmla="*/ 270000 w 361502"/>
                <a:gd name="connsiteY5" fmla="*/ 558571 h 583933"/>
                <a:gd name="connsiteX6" fmla="*/ 0 w 361502"/>
                <a:gd name="connsiteY6" fmla="*/ 288571 h 583933"/>
                <a:gd name="connsiteX0" fmla="*/ 0 w 361502"/>
                <a:gd name="connsiteY0" fmla="*/ 270132 h 565494"/>
                <a:gd name="connsiteX1" fmla="*/ 270000 w 361502"/>
                <a:gd name="connsiteY1" fmla="*/ 132 h 565494"/>
                <a:gd name="connsiteX2" fmla="*/ 355864 w 361502"/>
                <a:gd name="connsiteY2" fmla="*/ 13879 h 565494"/>
                <a:gd name="connsiteX3" fmla="*/ 349500 w 361502"/>
                <a:gd name="connsiteY3" fmla="*/ 262988 h 565494"/>
                <a:gd name="connsiteX4" fmla="*/ 339196 w 361502"/>
                <a:gd name="connsiteY4" fmla="*/ 523466 h 565494"/>
                <a:gd name="connsiteX5" fmla="*/ 270000 w 361502"/>
                <a:gd name="connsiteY5" fmla="*/ 540132 h 565494"/>
                <a:gd name="connsiteX6" fmla="*/ 0 w 361502"/>
                <a:gd name="connsiteY6" fmla="*/ 270132 h 565494"/>
                <a:gd name="connsiteX0" fmla="*/ 0 w 361502"/>
                <a:gd name="connsiteY0" fmla="*/ 270034 h 565396"/>
                <a:gd name="connsiteX1" fmla="*/ 270000 w 361502"/>
                <a:gd name="connsiteY1" fmla="*/ 34 h 565396"/>
                <a:gd name="connsiteX2" fmla="*/ 355864 w 361502"/>
                <a:gd name="connsiteY2" fmla="*/ 13781 h 565396"/>
                <a:gd name="connsiteX3" fmla="*/ 349500 w 361502"/>
                <a:gd name="connsiteY3" fmla="*/ 262890 h 565396"/>
                <a:gd name="connsiteX4" fmla="*/ 339196 w 361502"/>
                <a:gd name="connsiteY4" fmla="*/ 523368 h 565396"/>
                <a:gd name="connsiteX5" fmla="*/ 270000 w 361502"/>
                <a:gd name="connsiteY5" fmla="*/ 540034 h 565396"/>
                <a:gd name="connsiteX6" fmla="*/ 0 w 361502"/>
                <a:gd name="connsiteY6" fmla="*/ 270034 h 565396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49500 w 361799"/>
                <a:gd name="connsiteY3" fmla="*/ 262987 h 557810"/>
                <a:gd name="connsiteX4" fmla="*/ 339196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0 w 361799"/>
                <a:gd name="connsiteY0" fmla="*/ 270131 h 540493"/>
                <a:gd name="connsiteX1" fmla="*/ 270000 w 361799"/>
                <a:gd name="connsiteY1" fmla="*/ 131 h 540493"/>
                <a:gd name="connsiteX2" fmla="*/ 355864 w 361799"/>
                <a:gd name="connsiteY2" fmla="*/ 13878 h 540493"/>
                <a:gd name="connsiteX3" fmla="*/ 349500 w 361799"/>
                <a:gd name="connsiteY3" fmla="*/ 262987 h 540493"/>
                <a:gd name="connsiteX4" fmla="*/ 339196 w 361799"/>
                <a:gd name="connsiteY4" fmla="*/ 523465 h 540493"/>
                <a:gd name="connsiteX5" fmla="*/ 270000 w 361799"/>
                <a:gd name="connsiteY5" fmla="*/ 540131 h 540493"/>
                <a:gd name="connsiteX6" fmla="*/ 0 w 361799"/>
                <a:gd name="connsiteY6" fmla="*/ 270131 h 540493"/>
                <a:gd name="connsiteX0" fmla="*/ 0 w 361799"/>
                <a:gd name="connsiteY0" fmla="*/ 270131 h 540685"/>
                <a:gd name="connsiteX1" fmla="*/ 270000 w 361799"/>
                <a:gd name="connsiteY1" fmla="*/ 131 h 540685"/>
                <a:gd name="connsiteX2" fmla="*/ 355864 w 361799"/>
                <a:gd name="connsiteY2" fmla="*/ 13878 h 540685"/>
                <a:gd name="connsiteX3" fmla="*/ 349500 w 361799"/>
                <a:gd name="connsiteY3" fmla="*/ 262987 h 540685"/>
                <a:gd name="connsiteX4" fmla="*/ 339196 w 361799"/>
                <a:gd name="connsiteY4" fmla="*/ 523465 h 540685"/>
                <a:gd name="connsiteX5" fmla="*/ 270000 w 361799"/>
                <a:gd name="connsiteY5" fmla="*/ 540131 h 540685"/>
                <a:gd name="connsiteX6" fmla="*/ 0 w 361799"/>
                <a:gd name="connsiteY6" fmla="*/ 270131 h 540685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49500 w 361799"/>
                <a:gd name="connsiteY3" fmla="*/ 262987 h 557810"/>
                <a:gd name="connsiteX4" fmla="*/ 346570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2649 w 364448"/>
                <a:gd name="connsiteY0" fmla="*/ 270087 h 529531"/>
                <a:gd name="connsiteX1" fmla="*/ 272649 w 364448"/>
                <a:gd name="connsiteY1" fmla="*/ 87 h 529531"/>
                <a:gd name="connsiteX2" fmla="*/ 358513 w 364448"/>
                <a:gd name="connsiteY2" fmla="*/ 13834 h 529531"/>
                <a:gd name="connsiteX3" fmla="*/ 352149 w 364448"/>
                <a:gd name="connsiteY3" fmla="*/ 262943 h 529531"/>
                <a:gd name="connsiteX4" fmla="*/ 349219 w 364448"/>
                <a:gd name="connsiteY4" fmla="*/ 523421 h 529531"/>
                <a:gd name="connsiteX5" fmla="*/ 147288 w 364448"/>
                <a:gd name="connsiteY5" fmla="*/ 486010 h 529531"/>
                <a:gd name="connsiteX6" fmla="*/ 2649 w 364448"/>
                <a:gd name="connsiteY6" fmla="*/ 270087 h 529531"/>
                <a:gd name="connsiteX0" fmla="*/ 195 w 356059"/>
                <a:gd name="connsiteY0" fmla="*/ 259141 h 518585"/>
                <a:gd name="connsiteX1" fmla="*/ 174752 w 356059"/>
                <a:gd name="connsiteY1" fmla="*/ 26087 h 518585"/>
                <a:gd name="connsiteX2" fmla="*/ 356059 w 356059"/>
                <a:gd name="connsiteY2" fmla="*/ 2888 h 518585"/>
                <a:gd name="connsiteX3" fmla="*/ 349695 w 356059"/>
                <a:gd name="connsiteY3" fmla="*/ 251997 h 518585"/>
                <a:gd name="connsiteX4" fmla="*/ 346765 w 356059"/>
                <a:gd name="connsiteY4" fmla="*/ 512475 h 518585"/>
                <a:gd name="connsiteX5" fmla="*/ 144834 w 356059"/>
                <a:gd name="connsiteY5" fmla="*/ 475064 h 518585"/>
                <a:gd name="connsiteX6" fmla="*/ 195 w 356059"/>
                <a:gd name="connsiteY6" fmla="*/ 259141 h 518585"/>
                <a:gd name="connsiteX0" fmla="*/ 195 w 356059"/>
                <a:gd name="connsiteY0" fmla="*/ 266088 h 525532"/>
                <a:gd name="connsiteX1" fmla="*/ 174752 w 356059"/>
                <a:gd name="connsiteY1" fmla="*/ 33034 h 525532"/>
                <a:gd name="connsiteX2" fmla="*/ 356059 w 356059"/>
                <a:gd name="connsiteY2" fmla="*/ 9835 h 525532"/>
                <a:gd name="connsiteX3" fmla="*/ 349695 w 356059"/>
                <a:gd name="connsiteY3" fmla="*/ 258944 h 525532"/>
                <a:gd name="connsiteX4" fmla="*/ 346765 w 356059"/>
                <a:gd name="connsiteY4" fmla="*/ 519422 h 525532"/>
                <a:gd name="connsiteX5" fmla="*/ 144834 w 356059"/>
                <a:gd name="connsiteY5" fmla="*/ 482011 h 525532"/>
                <a:gd name="connsiteX6" fmla="*/ 195 w 356059"/>
                <a:gd name="connsiteY6" fmla="*/ 266088 h 525532"/>
                <a:gd name="connsiteX0" fmla="*/ 287 w 319205"/>
                <a:gd name="connsiteY0" fmla="*/ 269711 h 525988"/>
                <a:gd name="connsiteX1" fmla="*/ 137898 w 319205"/>
                <a:gd name="connsiteY1" fmla="*/ 33578 h 525988"/>
                <a:gd name="connsiteX2" fmla="*/ 319205 w 319205"/>
                <a:gd name="connsiteY2" fmla="*/ 10379 h 525988"/>
                <a:gd name="connsiteX3" fmla="*/ 312841 w 319205"/>
                <a:gd name="connsiteY3" fmla="*/ 259488 h 525988"/>
                <a:gd name="connsiteX4" fmla="*/ 309911 w 319205"/>
                <a:gd name="connsiteY4" fmla="*/ 519966 h 525988"/>
                <a:gd name="connsiteX5" fmla="*/ 107980 w 319205"/>
                <a:gd name="connsiteY5" fmla="*/ 482555 h 525988"/>
                <a:gd name="connsiteX6" fmla="*/ 287 w 319205"/>
                <a:gd name="connsiteY6" fmla="*/ 269711 h 525988"/>
                <a:gd name="connsiteX0" fmla="*/ 299 w 316138"/>
                <a:gd name="connsiteY0" fmla="*/ 240649 h 525490"/>
                <a:gd name="connsiteX1" fmla="*/ 134831 w 316138"/>
                <a:gd name="connsiteY1" fmla="*/ 32225 h 525490"/>
                <a:gd name="connsiteX2" fmla="*/ 316138 w 316138"/>
                <a:gd name="connsiteY2" fmla="*/ 9026 h 525490"/>
                <a:gd name="connsiteX3" fmla="*/ 309774 w 316138"/>
                <a:gd name="connsiteY3" fmla="*/ 258135 h 525490"/>
                <a:gd name="connsiteX4" fmla="*/ 306844 w 316138"/>
                <a:gd name="connsiteY4" fmla="*/ 518613 h 525490"/>
                <a:gd name="connsiteX5" fmla="*/ 104913 w 316138"/>
                <a:gd name="connsiteY5" fmla="*/ 481202 h 525490"/>
                <a:gd name="connsiteX6" fmla="*/ 299 w 316138"/>
                <a:gd name="connsiteY6" fmla="*/ 240649 h 525490"/>
                <a:gd name="connsiteX0" fmla="*/ 130 w 315969"/>
                <a:gd name="connsiteY0" fmla="*/ 240649 h 523340"/>
                <a:gd name="connsiteX1" fmla="*/ 134662 w 315969"/>
                <a:gd name="connsiteY1" fmla="*/ 32225 h 523340"/>
                <a:gd name="connsiteX2" fmla="*/ 315969 w 315969"/>
                <a:gd name="connsiteY2" fmla="*/ 9026 h 523340"/>
                <a:gd name="connsiteX3" fmla="*/ 309605 w 315969"/>
                <a:gd name="connsiteY3" fmla="*/ 258135 h 523340"/>
                <a:gd name="connsiteX4" fmla="*/ 306675 w 315969"/>
                <a:gd name="connsiteY4" fmla="*/ 518613 h 523340"/>
                <a:gd name="connsiteX5" fmla="*/ 113981 w 315969"/>
                <a:gd name="connsiteY5" fmla="*/ 468887 h 523340"/>
                <a:gd name="connsiteX6" fmla="*/ 130 w 315969"/>
                <a:gd name="connsiteY6" fmla="*/ 240649 h 523340"/>
                <a:gd name="connsiteX0" fmla="*/ 1348 w 317187"/>
                <a:gd name="connsiteY0" fmla="*/ 240649 h 523767"/>
                <a:gd name="connsiteX1" fmla="*/ 135880 w 317187"/>
                <a:gd name="connsiteY1" fmla="*/ 32225 h 523767"/>
                <a:gd name="connsiteX2" fmla="*/ 317187 w 317187"/>
                <a:gd name="connsiteY2" fmla="*/ 9026 h 523767"/>
                <a:gd name="connsiteX3" fmla="*/ 310823 w 317187"/>
                <a:gd name="connsiteY3" fmla="*/ 258135 h 523767"/>
                <a:gd name="connsiteX4" fmla="*/ 307893 w 317187"/>
                <a:gd name="connsiteY4" fmla="*/ 518613 h 523767"/>
                <a:gd name="connsiteX5" fmla="*/ 81333 w 317187"/>
                <a:gd name="connsiteY5" fmla="*/ 471965 h 523767"/>
                <a:gd name="connsiteX6" fmla="*/ 1348 w 317187"/>
                <a:gd name="connsiteY6" fmla="*/ 240649 h 523767"/>
                <a:gd name="connsiteX0" fmla="*/ 1348 w 317187"/>
                <a:gd name="connsiteY0" fmla="*/ 244518 h 527636"/>
                <a:gd name="connsiteX1" fmla="*/ 135880 w 317187"/>
                <a:gd name="connsiteY1" fmla="*/ 36094 h 527636"/>
                <a:gd name="connsiteX2" fmla="*/ 317187 w 317187"/>
                <a:gd name="connsiteY2" fmla="*/ 12895 h 527636"/>
                <a:gd name="connsiteX3" fmla="*/ 310823 w 317187"/>
                <a:gd name="connsiteY3" fmla="*/ 262004 h 527636"/>
                <a:gd name="connsiteX4" fmla="*/ 307893 w 317187"/>
                <a:gd name="connsiteY4" fmla="*/ 522482 h 527636"/>
                <a:gd name="connsiteX5" fmla="*/ 81333 w 317187"/>
                <a:gd name="connsiteY5" fmla="*/ 475834 h 527636"/>
                <a:gd name="connsiteX6" fmla="*/ 1348 w 317187"/>
                <a:gd name="connsiteY6" fmla="*/ 244518 h 527636"/>
                <a:gd name="connsiteX0" fmla="*/ 1348 w 311568"/>
                <a:gd name="connsiteY0" fmla="*/ 242884 h 526002"/>
                <a:gd name="connsiteX1" fmla="*/ 135880 w 311568"/>
                <a:gd name="connsiteY1" fmla="*/ 34460 h 526002"/>
                <a:gd name="connsiteX2" fmla="*/ 307950 w 311568"/>
                <a:gd name="connsiteY2" fmla="*/ 8182 h 526002"/>
                <a:gd name="connsiteX3" fmla="*/ 310823 w 311568"/>
                <a:gd name="connsiteY3" fmla="*/ 260370 h 526002"/>
                <a:gd name="connsiteX4" fmla="*/ 307893 w 311568"/>
                <a:gd name="connsiteY4" fmla="*/ 520848 h 526002"/>
                <a:gd name="connsiteX5" fmla="*/ 81333 w 311568"/>
                <a:gd name="connsiteY5" fmla="*/ 474200 h 526002"/>
                <a:gd name="connsiteX6" fmla="*/ 1348 w 311568"/>
                <a:gd name="connsiteY6" fmla="*/ 242884 h 526002"/>
                <a:gd name="connsiteX0" fmla="*/ 1348 w 311568"/>
                <a:gd name="connsiteY0" fmla="*/ 245483 h 528601"/>
                <a:gd name="connsiteX1" fmla="*/ 135880 w 311568"/>
                <a:gd name="connsiteY1" fmla="*/ 37059 h 528601"/>
                <a:gd name="connsiteX2" fmla="*/ 307950 w 311568"/>
                <a:gd name="connsiteY2" fmla="*/ 10781 h 528601"/>
                <a:gd name="connsiteX3" fmla="*/ 310823 w 311568"/>
                <a:gd name="connsiteY3" fmla="*/ 262969 h 528601"/>
                <a:gd name="connsiteX4" fmla="*/ 307893 w 311568"/>
                <a:gd name="connsiteY4" fmla="*/ 523447 h 528601"/>
                <a:gd name="connsiteX5" fmla="*/ 81333 w 311568"/>
                <a:gd name="connsiteY5" fmla="*/ 476799 h 528601"/>
                <a:gd name="connsiteX6" fmla="*/ 1348 w 311568"/>
                <a:gd name="connsiteY6" fmla="*/ 245483 h 52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568" h="528601">
                  <a:moveTo>
                    <a:pt x="1348" y="245483"/>
                  </a:moveTo>
                  <a:cubicBezTo>
                    <a:pt x="10439" y="172193"/>
                    <a:pt x="53992" y="85412"/>
                    <a:pt x="135880" y="37059"/>
                  </a:cubicBezTo>
                  <a:cubicBezTo>
                    <a:pt x="217768" y="-11294"/>
                    <a:pt x="286762" y="-3263"/>
                    <a:pt x="307950" y="10781"/>
                  </a:cubicBezTo>
                  <a:cubicBezTo>
                    <a:pt x="307705" y="55780"/>
                    <a:pt x="313601" y="216138"/>
                    <a:pt x="310823" y="262969"/>
                  </a:cubicBezTo>
                  <a:cubicBezTo>
                    <a:pt x="308045" y="347900"/>
                    <a:pt x="310031" y="459397"/>
                    <a:pt x="307893" y="523447"/>
                  </a:cubicBezTo>
                  <a:cubicBezTo>
                    <a:pt x="284324" y="537491"/>
                    <a:pt x="132424" y="523126"/>
                    <a:pt x="81333" y="476799"/>
                  </a:cubicBezTo>
                  <a:cubicBezTo>
                    <a:pt x="30242" y="430472"/>
                    <a:pt x="-7743" y="318773"/>
                    <a:pt x="1348" y="245483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0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E32D7C5E-74A8-ABEE-15C8-DBD4F45FE4F3}"/>
                </a:ext>
              </a:extLst>
            </p:cNvPr>
            <p:cNvSpPr/>
            <p:nvPr/>
          </p:nvSpPr>
          <p:spPr>
            <a:xfrm>
              <a:off x="6534150" y="3535915"/>
              <a:ext cx="576000" cy="576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endParaRPr lang="es-AR" dirty="0"/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0E32364-8AEA-3D38-1AB0-60513CE1F2F7}"/>
                </a:ext>
              </a:extLst>
            </p:cNvPr>
            <p:cNvSpPr/>
            <p:nvPr/>
          </p:nvSpPr>
          <p:spPr>
            <a:xfrm>
              <a:off x="6023330" y="2433869"/>
              <a:ext cx="288000" cy="288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FB6EEF94-270A-9044-861B-166F07208E0B}"/>
                </a:ext>
              </a:extLst>
            </p:cNvPr>
            <p:cNvSpPr/>
            <p:nvPr/>
          </p:nvSpPr>
          <p:spPr>
            <a:xfrm>
              <a:off x="6253571" y="2414418"/>
              <a:ext cx="432000" cy="432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1667D24A-1B27-6773-F4F8-38D94D7F20B3}"/>
                </a:ext>
              </a:extLst>
            </p:cNvPr>
            <p:cNvSpPr/>
            <p:nvPr/>
          </p:nvSpPr>
          <p:spPr>
            <a:xfrm>
              <a:off x="6067576" y="2027236"/>
              <a:ext cx="180000" cy="180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39" name="Elipse 22">
              <a:extLst>
                <a:ext uri="{FF2B5EF4-FFF2-40B4-BE49-F238E27FC236}">
                  <a16:creationId xmlns:a16="http://schemas.microsoft.com/office/drawing/2014/main" id="{FEE5F6DA-1683-9B9E-196F-F2B59A3BBEBA}"/>
                </a:ext>
              </a:extLst>
            </p:cNvPr>
            <p:cNvSpPr/>
            <p:nvPr/>
          </p:nvSpPr>
          <p:spPr>
            <a:xfrm>
              <a:off x="7209242" y="1103511"/>
              <a:ext cx="351296" cy="519984"/>
            </a:xfrm>
            <a:custGeom>
              <a:avLst/>
              <a:gdLst>
                <a:gd name="connsiteX0" fmla="*/ 0 w 540000"/>
                <a:gd name="connsiteY0" fmla="*/ 270000 h 540000"/>
                <a:gd name="connsiteX1" fmla="*/ 270000 w 540000"/>
                <a:gd name="connsiteY1" fmla="*/ 0 h 540000"/>
                <a:gd name="connsiteX2" fmla="*/ 540000 w 540000"/>
                <a:gd name="connsiteY2" fmla="*/ 270000 h 540000"/>
                <a:gd name="connsiteX3" fmla="*/ 270000 w 540000"/>
                <a:gd name="connsiteY3" fmla="*/ 540000 h 540000"/>
                <a:gd name="connsiteX4" fmla="*/ 0 w 540000"/>
                <a:gd name="connsiteY4" fmla="*/ 270000 h 540000"/>
                <a:gd name="connsiteX0" fmla="*/ 0 w 540938"/>
                <a:gd name="connsiteY0" fmla="*/ 296688 h 566688"/>
                <a:gd name="connsiteX1" fmla="*/ 270000 w 540938"/>
                <a:gd name="connsiteY1" fmla="*/ 26688 h 566688"/>
                <a:gd name="connsiteX2" fmla="*/ 355864 w 540938"/>
                <a:gd name="connsiteY2" fmla="*/ 40435 h 566688"/>
                <a:gd name="connsiteX3" fmla="*/ 540000 w 540938"/>
                <a:gd name="connsiteY3" fmla="*/ 296688 h 566688"/>
                <a:gd name="connsiteX4" fmla="*/ 270000 w 540938"/>
                <a:gd name="connsiteY4" fmla="*/ 566688 h 566688"/>
                <a:gd name="connsiteX5" fmla="*/ 0 w 540938"/>
                <a:gd name="connsiteY5" fmla="*/ 296688 h 566688"/>
                <a:gd name="connsiteX0" fmla="*/ 0 w 540040"/>
                <a:gd name="connsiteY0" fmla="*/ 296688 h 592050"/>
                <a:gd name="connsiteX1" fmla="*/ 270000 w 540040"/>
                <a:gd name="connsiteY1" fmla="*/ 26688 h 592050"/>
                <a:gd name="connsiteX2" fmla="*/ 355864 w 540040"/>
                <a:gd name="connsiteY2" fmla="*/ 40435 h 592050"/>
                <a:gd name="connsiteX3" fmla="*/ 540000 w 540040"/>
                <a:gd name="connsiteY3" fmla="*/ 296688 h 592050"/>
                <a:gd name="connsiteX4" fmla="*/ 339196 w 540040"/>
                <a:gd name="connsiteY4" fmla="*/ 550022 h 592050"/>
                <a:gd name="connsiteX5" fmla="*/ 270000 w 540040"/>
                <a:gd name="connsiteY5" fmla="*/ 566688 h 592050"/>
                <a:gd name="connsiteX6" fmla="*/ 0 w 540040"/>
                <a:gd name="connsiteY6" fmla="*/ 296688 h 592050"/>
                <a:gd name="connsiteX0" fmla="*/ 0 w 372891"/>
                <a:gd name="connsiteY0" fmla="*/ 296688 h 592050"/>
                <a:gd name="connsiteX1" fmla="*/ 270000 w 372891"/>
                <a:gd name="connsiteY1" fmla="*/ 26688 h 592050"/>
                <a:gd name="connsiteX2" fmla="*/ 355864 w 372891"/>
                <a:gd name="connsiteY2" fmla="*/ 40435 h 592050"/>
                <a:gd name="connsiteX3" fmla="*/ 339975 w 372891"/>
                <a:gd name="connsiteY3" fmla="*/ 289544 h 592050"/>
                <a:gd name="connsiteX4" fmla="*/ 339196 w 372891"/>
                <a:gd name="connsiteY4" fmla="*/ 550022 h 592050"/>
                <a:gd name="connsiteX5" fmla="*/ 270000 w 372891"/>
                <a:gd name="connsiteY5" fmla="*/ 566688 h 592050"/>
                <a:gd name="connsiteX6" fmla="*/ 0 w 372891"/>
                <a:gd name="connsiteY6" fmla="*/ 296688 h 592050"/>
                <a:gd name="connsiteX0" fmla="*/ 0 w 374887"/>
                <a:gd name="connsiteY0" fmla="*/ 296688 h 592050"/>
                <a:gd name="connsiteX1" fmla="*/ 270000 w 374887"/>
                <a:gd name="connsiteY1" fmla="*/ 26688 h 592050"/>
                <a:gd name="connsiteX2" fmla="*/ 355864 w 374887"/>
                <a:gd name="connsiteY2" fmla="*/ 40435 h 592050"/>
                <a:gd name="connsiteX3" fmla="*/ 349500 w 374887"/>
                <a:gd name="connsiteY3" fmla="*/ 289544 h 592050"/>
                <a:gd name="connsiteX4" fmla="*/ 339196 w 374887"/>
                <a:gd name="connsiteY4" fmla="*/ 550022 h 592050"/>
                <a:gd name="connsiteX5" fmla="*/ 270000 w 374887"/>
                <a:gd name="connsiteY5" fmla="*/ 566688 h 592050"/>
                <a:gd name="connsiteX6" fmla="*/ 0 w 374887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96688 h 592050"/>
                <a:gd name="connsiteX1" fmla="*/ 270000 w 361502"/>
                <a:gd name="connsiteY1" fmla="*/ 26688 h 592050"/>
                <a:gd name="connsiteX2" fmla="*/ 355864 w 361502"/>
                <a:gd name="connsiteY2" fmla="*/ 40435 h 592050"/>
                <a:gd name="connsiteX3" fmla="*/ 349500 w 361502"/>
                <a:gd name="connsiteY3" fmla="*/ 289544 h 592050"/>
                <a:gd name="connsiteX4" fmla="*/ 339196 w 361502"/>
                <a:gd name="connsiteY4" fmla="*/ 550022 h 592050"/>
                <a:gd name="connsiteX5" fmla="*/ 270000 w 361502"/>
                <a:gd name="connsiteY5" fmla="*/ 566688 h 592050"/>
                <a:gd name="connsiteX6" fmla="*/ 0 w 361502"/>
                <a:gd name="connsiteY6" fmla="*/ 296688 h 592050"/>
                <a:gd name="connsiteX0" fmla="*/ 0 w 361502"/>
                <a:gd name="connsiteY0" fmla="*/ 288571 h 583933"/>
                <a:gd name="connsiteX1" fmla="*/ 270000 w 361502"/>
                <a:gd name="connsiteY1" fmla="*/ 18571 h 583933"/>
                <a:gd name="connsiteX2" fmla="*/ 355864 w 361502"/>
                <a:gd name="connsiteY2" fmla="*/ 32318 h 583933"/>
                <a:gd name="connsiteX3" fmla="*/ 349500 w 361502"/>
                <a:gd name="connsiteY3" fmla="*/ 281427 h 583933"/>
                <a:gd name="connsiteX4" fmla="*/ 339196 w 361502"/>
                <a:gd name="connsiteY4" fmla="*/ 541905 h 583933"/>
                <a:gd name="connsiteX5" fmla="*/ 270000 w 361502"/>
                <a:gd name="connsiteY5" fmla="*/ 558571 h 583933"/>
                <a:gd name="connsiteX6" fmla="*/ 0 w 361502"/>
                <a:gd name="connsiteY6" fmla="*/ 288571 h 583933"/>
                <a:gd name="connsiteX0" fmla="*/ 0 w 361502"/>
                <a:gd name="connsiteY0" fmla="*/ 270132 h 565494"/>
                <a:gd name="connsiteX1" fmla="*/ 270000 w 361502"/>
                <a:gd name="connsiteY1" fmla="*/ 132 h 565494"/>
                <a:gd name="connsiteX2" fmla="*/ 355864 w 361502"/>
                <a:gd name="connsiteY2" fmla="*/ 13879 h 565494"/>
                <a:gd name="connsiteX3" fmla="*/ 349500 w 361502"/>
                <a:gd name="connsiteY3" fmla="*/ 262988 h 565494"/>
                <a:gd name="connsiteX4" fmla="*/ 339196 w 361502"/>
                <a:gd name="connsiteY4" fmla="*/ 523466 h 565494"/>
                <a:gd name="connsiteX5" fmla="*/ 270000 w 361502"/>
                <a:gd name="connsiteY5" fmla="*/ 540132 h 565494"/>
                <a:gd name="connsiteX6" fmla="*/ 0 w 361502"/>
                <a:gd name="connsiteY6" fmla="*/ 270132 h 565494"/>
                <a:gd name="connsiteX0" fmla="*/ 0 w 361502"/>
                <a:gd name="connsiteY0" fmla="*/ 270034 h 565396"/>
                <a:gd name="connsiteX1" fmla="*/ 270000 w 361502"/>
                <a:gd name="connsiteY1" fmla="*/ 34 h 565396"/>
                <a:gd name="connsiteX2" fmla="*/ 355864 w 361502"/>
                <a:gd name="connsiteY2" fmla="*/ 13781 h 565396"/>
                <a:gd name="connsiteX3" fmla="*/ 349500 w 361502"/>
                <a:gd name="connsiteY3" fmla="*/ 262890 h 565396"/>
                <a:gd name="connsiteX4" fmla="*/ 339196 w 361502"/>
                <a:gd name="connsiteY4" fmla="*/ 523368 h 565396"/>
                <a:gd name="connsiteX5" fmla="*/ 270000 w 361502"/>
                <a:gd name="connsiteY5" fmla="*/ 540034 h 565396"/>
                <a:gd name="connsiteX6" fmla="*/ 0 w 361502"/>
                <a:gd name="connsiteY6" fmla="*/ 270034 h 565396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65493"/>
                <a:gd name="connsiteX1" fmla="*/ 270000 w 361799"/>
                <a:gd name="connsiteY1" fmla="*/ 131 h 565493"/>
                <a:gd name="connsiteX2" fmla="*/ 355864 w 361799"/>
                <a:gd name="connsiteY2" fmla="*/ 13878 h 565493"/>
                <a:gd name="connsiteX3" fmla="*/ 349500 w 361799"/>
                <a:gd name="connsiteY3" fmla="*/ 262987 h 565493"/>
                <a:gd name="connsiteX4" fmla="*/ 339196 w 361799"/>
                <a:gd name="connsiteY4" fmla="*/ 523465 h 565493"/>
                <a:gd name="connsiteX5" fmla="*/ 270000 w 361799"/>
                <a:gd name="connsiteY5" fmla="*/ 540131 h 565493"/>
                <a:gd name="connsiteX6" fmla="*/ 0 w 361799"/>
                <a:gd name="connsiteY6" fmla="*/ 270131 h 565493"/>
                <a:gd name="connsiteX0" fmla="*/ 0 w 361799"/>
                <a:gd name="connsiteY0" fmla="*/ 270131 h 557810"/>
                <a:gd name="connsiteX1" fmla="*/ 270000 w 361799"/>
                <a:gd name="connsiteY1" fmla="*/ 131 h 557810"/>
                <a:gd name="connsiteX2" fmla="*/ 355864 w 361799"/>
                <a:gd name="connsiteY2" fmla="*/ 13878 h 557810"/>
                <a:gd name="connsiteX3" fmla="*/ 349500 w 361799"/>
                <a:gd name="connsiteY3" fmla="*/ 262987 h 557810"/>
                <a:gd name="connsiteX4" fmla="*/ 339196 w 361799"/>
                <a:gd name="connsiteY4" fmla="*/ 523465 h 557810"/>
                <a:gd name="connsiteX5" fmla="*/ 270000 w 361799"/>
                <a:gd name="connsiteY5" fmla="*/ 540131 h 557810"/>
                <a:gd name="connsiteX6" fmla="*/ 0 w 361799"/>
                <a:gd name="connsiteY6" fmla="*/ 270131 h 557810"/>
                <a:gd name="connsiteX0" fmla="*/ 0 w 361799"/>
                <a:gd name="connsiteY0" fmla="*/ 270131 h 540493"/>
                <a:gd name="connsiteX1" fmla="*/ 270000 w 361799"/>
                <a:gd name="connsiteY1" fmla="*/ 131 h 540493"/>
                <a:gd name="connsiteX2" fmla="*/ 355864 w 361799"/>
                <a:gd name="connsiteY2" fmla="*/ 13878 h 540493"/>
                <a:gd name="connsiteX3" fmla="*/ 349500 w 361799"/>
                <a:gd name="connsiteY3" fmla="*/ 262987 h 540493"/>
                <a:gd name="connsiteX4" fmla="*/ 339196 w 361799"/>
                <a:gd name="connsiteY4" fmla="*/ 523465 h 540493"/>
                <a:gd name="connsiteX5" fmla="*/ 270000 w 361799"/>
                <a:gd name="connsiteY5" fmla="*/ 540131 h 540493"/>
                <a:gd name="connsiteX6" fmla="*/ 0 w 361799"/>
                <a:gd name="connsiteY6" fmla="*/ 270131 h 540493"/>
                <a:gd name="connsiteX0" fmla="*/ 0 w 361799"/>
                <a:gd name="connsiteY0" fmla="*/ 270131 h 540685"/>
                <a:gd name="connsiteX1" fmla="*/ 270000 w 361799"/>
                <a:gd name="connsiteY1" fmla="*/ 131 h 540685"/>
                <a:gd name="connsiteX2" fmla="*/ 355864 w 361799"/>
                <a:gd name="connsiteY2" fmla="*/ 13878 h 540685"/>
                <a:gd name="connsiteX3" fmla="*/ 349500 w 361799"/>
                <a:gd name="connsiteY3" fmla="*/ 262987 h 540685"/>
                <a:gd name="connsiteX4" fmla="*/ 339196 w 361799"/>
                <a:gd name="connsiteY4" fmla="*/ 523465 h 540685"/>
                <a:gd name="connsiteX5" fmla="*/ 270000 w 361799"/>
                <a:gd name="connsiteY5" fmla="*/ 540131 h 540685"/>
                <a:gd name="connsiteX6" fmla="*/ 0 w 361799"/>
                <a:gd name="connsiteY6" fmla="*/ 270131 h 540685"/>
                <a:gd name="connsiteX0" fmla="*/ 0 w 361799"/>
                <a:gd name="connsiteY0" fmla="*/ 270131 h 557097"/>
                <a:gd name="connsiteX1" fmla="*/ 270000 w 361799"/>
                <a:gd name="connsiteY1" fmla="*/ 131 h 557097"/>
                <a:gd name="connsiteX2" fmla="*/ 355864 w 361799"/>
                <a:gd name="connsiteY2" fmla="*/ 13878 h 557097"/>
                <a:gd name="connsiteX3" fmla="*/ 349500 w 361799"/>
                <a:gd name="connsiteY3" fmla="*/ 262987 h 557097"/>
                <a:gd name="connsiteX4" fmla="*/ 346570 w 361799"/>
                <a:gd name="connsiteY4" fmla="*/ 521007 h 557097"/>
                <a:gd name="connsiteX5" fmla="*/ 270000 w 361799"/>
                <a:gd name="connsiteY5" fmla="*/ 540131 h 557097"/>
                <a:gd name="connsiteX6" fmla="*/ 0 w 361799"/>
                <a:gd name="connsiteY6" fmla="*/ 270131 h 557097"/>
                <a:gd name="connsiteX0" fmla="*/ 2379 w 364178"/>
                <a:gd name="connsiteY0" fmla="*/ 270086 h 526552"/>
                <a:gd name="connsiteX1" fmla="*/ 272379 w 364178"/>
                <a:gd name="connsiteY1" fmla="*/ 86 h 526552"/>
                <a:gd name="connsiteX2" fmla="*/ 358243 w 364178"/>
                <a:gd name="connsiteY2" fmla="*/ 13833 h 526552"/>
                <a:gd name="connsiteX3" fmla="*/ 351879 w 364178"/>
                <a:gd name="connsiteY3" fmla="*/ 262942 h 526552"/>
                <a:gd name="connsiteX4" fmla="*/ 348949 w 364178"/>
                <a:gd name="connsiteY4" fmla="*/ 520962 h 526552"/>
                <a:gd name="connsiteX5" fmla="*/ 151934 w 364178"/>
                <a:gd name="connsiteY5" fmla="*/ 481093 h 526552"/>
                <a:gd name="connsiteX6" fmla="*/ 2379 w 364178"/>
                <a:gd name="connsiteY6" fmla="*/ 270086 h 526552"/>
                <a:gd name="connsiteX0" fmla="*/ 2379 w 358243"/>
                <a:gd name="connsiteY0" fmla="*/ 248973 h 543365"/>
                <a:gd name="connsiteX1" fmla="*/ 272379 w 358243"/>
                <a:gd name="connsiteY1" fmla="*/ 15844 h 543365"/>
                <a:gd name="connsiteX2" fmla="*/ 358243 w 358243"/>
                <a:gd name="connsiteY2" fmla="*/ 29591 h 543365"/>
                <a:gd name="connsiteX3" fmla="*/ 351879 w 358243"/>
                <a:gd name="connsiteY3" fmla="*/ 278700 h 543365"/>
                <a:gd name="connsiteX4" fmla="*/ 348949 w 358243"/>
                <a:gd name="connsiteY4" fmla="*/ 536720 h 543365"/>
                <a:gd name="connsiteX5" fmla="*/ 151934 w 358243"/>
                <a:gd name="connsiteY5" fmla="*/ 496851 h 543365"/>
                <a:gd name="connsiteX6" fmla="*/ 2379 w 358243"/>
                <a:gd name="connsiteY6" fmla="*/ 248973 h 543365"/>
                <a:gd name="connsiteX0" fmla="*/ 0 w 355864"/>
                <a:gd name="connsiteY0" fmla="*/ 226482 h 520874"/>
                <a:gd name="connsiteX1" fmla="*/ 149555 w 355864"/>
                <a:gd name="connsiteY1" fmla="*/ 35140 h 520874"/>
                <a:gd name="connsiteX2" fmla="*/ 355864 w 355864"/>
                <a:gd name="connsiteY2" fmla="*/ 7100 h 520874"/>
                <a:gd name="connsiteX3" fmla="*/ 349500 w 355864"/>
                <a:gd name="connsiteY3" fmla="*/ 256209 h 520874"/>
                <a:gd name="connsiteX4" fmla="*/ 346570 w 355864"/>
                <a:gd name="connsiteY4" fmla="*/ 514229 h 520874"/>
                <a:gd name="connsiteX5" fmla="*/ 149555 w 355864"/>
                <a:gd name="connsiteY5" fmla="*/ 474360 h 520874"/>
                <a:gd name="connsiteX6" fmla="*/ 0 w 355864"/>
                <a:gd name="connsiteY6" fmla="*/ 226482 h 520874"/>
                <a:gd name="connsiteX0" fmla="*/ 0 w 351173"/>
                <a:gd name="connsiteY0" fmla="*/ 228438 h 522830"/>
                <a:gd name="connsiteX1" fmla="*/ 149555 w 351173"/>
                <a:gd name="connsiteY1" fmla="*/ 37096 h 522830"/>
                <a:gd name="connsiteX2" fmla="*/ 350947 w 351173"/>
                <a:gd name="connsiteY2" fmla="*/ 6598 h 522830"/>
                <a:gd name="connsiteX3" fmla="*/ 349500 w 351173"/>
                <a:gd name="connsiteY3" fmla="*/ 258165 h 522830"/>
                <a:gd name="connsiteX4" fmla="*/ 346570 w 351173"/>
                <a:gd name="connsiteY4" fmla="*/ 516185 h 522830"/>
                <a:gd name="connsiteX5" fmla="*/ 149555 w 351173"/>
                <a:gd name="connsiteY5" fmla="*/ 476316 h 522830"/>
                <a:gd name="connsiteX6" fmla="*/ 0 w 351173"/>
                <a:gd name="connsiteY6" fmla="*/ 228438 h 522830"/>
                <a:gd name="connsiteX0" fmla="*/ 257 w 351430"/>
                <a:gd name="connsiteY0" fmla="*/ 227916 h 522308"/>
                <a:gd name="connsiteX1" fmla="*/ 120315 w 351430"/>
                <a:gd name="connsiteY1" fmla="*/ 39032 h 522308"/>
                <a:gd name="connsiteX2" fmla="*/ 351204 w 351430"/>
                <a:gd name="connsiteY2" fmla="*/ 6076 h 522308"/>
                <a:gd name="connsiteX3" fmla="*/ 349757 w 351430"/>
                <a:gd name="connsiteY3" fmla="*/ 257643 h 522308"/>
                <a:gd name="connsiteX4" fmla="*/ 346827 w 351430"/>
                <a:gd name="connsiteY4" fmla="*/ 515663 h 522308"/>
                <a:gd name="connsiteX5" fmla="*/ 149812 w 351430"/>
                <a:gd name="connsiteY5" fmla="*/ 475794 h 522308"/>
                <a:gd name="connsiteX6" fmla="*/ 257 w 351430"/>
                <a:gd name="connsiteY6" fmla="*/ 227916 h 522308"/>
                <a:gd name="connsiteX0" fmla="*/ 123 w 351296"/>
                <a:gd name="connsiteY0" fmla="*/ 227916 h 519984"/>
                <a:gd name="connsiteX1" fmla="*/ 120181 w 351296"/>
                <a:gd name="connsiteY1" fmla="*/ 39032 h 519984"/>
                <a:gd name="connsiteX2" fmla="*/ 351070 w 351296"/>
                <a:gd name="connsiteY2" fmla="*/ 6076 h 519984"/>
                <a:gd name="connsiteX3" fmla="*/ 349623 w 351296"/>
                <a:gd name="connsiteY3" fmla="*/ 257643 h 519984"/>
                <a:gd name="connsiteX4" fmla="*/ 346693 w 351296"/>
                <a:gd name="connsiteY4" fmla="*/ 515663 h 519984"/>
                <a:gd name="connsiteX5" fmla="*/ 102975 w 351296"/>
                <a:gd name="connsiteY5" fmla="*/ 461045 h 519984"/>
                <a:gd name="connsiteX6" fmla="*/ 123 w 351296"/>
                <a:gd name="connsiteY6" fmla="*/ 227916 h 51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296" h="519984">
                  <a:moveTo>
                    <a:pt x="123" y="227916"/>
                  </a:moveTo>
                  <a:cubicBezTo>
                    <a:pt x="2991" y="157581"/>
                    <a:pt x="61690" y="76005"/>
                    <a:pt x="120181" y="39032"/>
                  </a:cubicBezTo>
                  <a:cubicBezTo>
                    <a:pt x="178672" y="2059"/>
                    <a:pt x="329882" y="-7968"/>
                    <a:pt x="351070" y="6076"/>
                  </a:cubicBezTo>
                  <a:cubicBezTo>
                    <a:pt x="350825" y="51075"/>
                    <a:pt x="352401" y="210812"/>
                    <a:pt x="349623" y="257643"/>
                  </a:cubicBezTo>
                  <a:cubicBezTo>
                    <a:pt x="346845" y="342574"/>
                    <a:pt x="348831" y="451613"/>
                    <a:pt x="346693" y="515663"/>
                  </a:cubicBezTo>
                  <a:cubicBezTo>
                    <a:pt x="323124" y="529707"/>
                    <a:pt x="160737" y="509003"/>
                    <a:pt x="102975" y="461045"/>
                  </a:cubicBezTo>
                  <a:cubicBezTo>
                    <a:pt x="45213" y="413087"/>
                    <a:pt x="-2745" y="298251"/>
                    <a:pt x="123" y="227916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0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44946E19-1967-DC2B-EFEC-1C7E8DC3427A}"/>
                </a:ext>
              </a:extLst>
            </p:cNvPr>
            <p:cNvSpPr/>
            <p:nvPr/>
          </p:nvSpPr>
          <p:spPr>
            <a:xfrm>
              <a:off x="5644412" y="666297"/>
              <a:ext cx="432000" cy="432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19D98E19-8909-B5D9-1C0B-1720D005CB6D}"/>
                </a:ext>
              </a:extLst>
            </p:cNvPr>
            <p:cNvSpPr/>
            <p:nvPr/>
          </p:nvSpPr>
          <p:spPr>
            <a:xfrm>
              <a:off x="465168" y="1217462"/>
              <a:ext cx="432000" cy="43200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s-AR"/>
            </a:p>
          </p:txBody>
        </p:sp>
        <p:sp>
          <p:nvSpPr>
            <p:cNvPr id="42" name="TEXTO 2">
              <a:extLst>
                <a:ext uri="{FF2B5EF4-FFF2-40B4-BE49-F238E27FC236}">
                  <a16:creationId xmlns:a16="http://schemas.microsoft.com/office/drawing/2014/main" id="{76BEA855-8EF3-B665-76F8-5365ECD87237}"/>
                </a:ext>
              </a:extLst>
            </p:cNvPr>
            <p:cNvSpPr/>
            <p:nvPr/>
          </p:nvSpPr>
          <p:spPr>
            <a:xfrm>
              <a:off x="238677" y="7453909"/>
              <a:ext cx="7082321" cy="170704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prstTxWarp prst="textArchUp">
                <a:avLst>
                  <a:gd name="adj" fmla="val 12358441"/>
                </a:avLst>
              </a:prstTxWarp>
              <a:normAutofit/>
            </a:bodyPr>
            <a:lstStyle/>
            <a:p>
              <a:pPr algn="ctr"/>
              <a:r>
                <a:rPr lang="es-AR" sz="3600" b="1" dirty="0">
                  <a:solidFill>
                    <a:schemeClr val="bg1"/>
                  </a:solidFill>
                  <a:effectLst>
                    <a:glow rad="127000">
                      <a:schemeClr val="bg1">
                        <a:alpha val="5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¡LOS INVITO A FESTEJAR CONMIGO!</a:t>
              </a:r>
            </a:p>
          </p:txBody>
        </p: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BA22208E-2BA5-F6FC-2FF9-417B5671DEC8}"/>
                </a:ext>
              </a:extLst>
            </p:cNvPr>
            <p:cNvCxnSpPr>
              <a:cxnSpLocks/>
            </p:cNvCxnSpPr>
            <p:nvPr/>
          </p:nvCxnSpPr>
          <p:spPr>
            <a:xfrm>
              <a:off x="3110132" y="8575336"/>
              <a:ext cx="0" cy="519332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C9AF49C5-FCDA-3F09-D496-026CFD5E8C9D}"/>
                </a:ext>
              </a:extLst>
            </p:cNvPr>
            <p:cNvCxnSpPr>
              <a:cxnSpLocks/>
            </p:cNvCxnSpPr>
            <p:nvPr/>
          </p:nvCxnSpPr>
          <p:spPr>
            <a:xfrm>
              <a:off x="4470302" y="8575336"/>
              <a:ext cx="0" cy="519332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O 6">
              <a:extLst>
                <a:ext uri="{FF2B5EF4-FFF2-40B4-BE49-F238E27FC236}">
                  <a16:creationId xmlns:a16="http://schemas.microsoft.com/office/drawing/2014/main" id="{51B363B5-6451-7594-7DAA-787267137946}"/>
                </a:ext>
              </a:extLst>
            </p:cNvPr>
            <p:cNvSpPr/>
            <p:nvPr/>
          </p:nvSpPr>
          <p:spPr>
            <a:xfrm>
              <a:off x="1202033" y="8425317"/>
              <a:ext cx="1886919" cy="82517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r>
                <a:rPr lang="es-AR" sz="36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Junegull" panose="04010000000000000000" pitchFamily="82" charset="0"/>
                </a:rPr>
                <a:t>SABADO</a:t>
              </a:r>
            </a:p>
          </p:txBody>
        </p:sp>
        <p:sp>
          <p:nvSpPr>
            <p:cNvPr id="46" name="TEXTO 5">
              <a:extLst>
                <a:ext uri="{FF2B5EF4-FFF2-40B4-BE49-F238E27FC236}">
                  <a16:creationId xmlns:a16="http://schemas.microsoft.com/office/drawing/2014/main" id="{261C86B4-AAE9-5D04-8975-933B8F01D0F1}"/>
                </a:ext>
              </a:extLst>
            </p:cNvPr>
            <p:cNvSpPr/>
            <p:nvPr/>
          </p:nvSpPr>
          <p:spPr>
            <a:xfrm>
              <a:off x="4491061" y="8425317"/>
              <a:ext cx="1866580" cy="82517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r>
                <a:rPr lang="es-AR" sz="36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Junegull" panose="04010000000000000000" pitchFamily="82" charset="0"/>
                </a:rPr>
                <a:t>AGOSTO</a:t>
              </a:r>
            </a:p>
          </p:txBody>
        </p:sp>
        <p:sp>
          <p:nvSpPr>
            <p:cNvPr id="47" name="TEXTO 4">
              <a:extLst>
                <a:ext uri="{FF2B5EF4-FFF2-40B4-BE49-F238E27FC236}">
                  <a16:creationId xmlns:a16="http://schemas.microsoft.com/office/drawing/2014/main" id="{852267B0-AA94-4487-0AE3-CB052A0D5E4A}"/>
                </a:ext>
              </a:extLst>
            </p:cNvPr>
            <p:cNvSpPr/>
            <p:nvPr/>
          </p:nvSpPr>
          <p:spPr>
            <a:xfrm>
              <a:off x="3131312" y="8425317"/>
              <a:ext cx="1318232" cy="82517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62500" lnSpcReduction="20000"/>
            </a:bodyPr>
            <a:lstStyle/>
            <a:p>
              <a:pPr algn="ctr"/>
              <a:r>
                <a:rPr lang="es-AR" sz="4000" b="1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26</a:t>
              </a:r>
            </a:p>
          </p:txBody>
        </p:sp>
        <p:sp>
          <p:nvSpPr>
            <p:cNvPr id="48" name="TEXTO 3">
              <a:extLst>
                <a:ext uri="{FF2B5EF4-FFF2-40B4-BE49-F238E27FC236}">
                  <a16:creationId xmlns:a16="http://schemas.microsoft.com/office/drawing/2014/main" id="{DEC3F3C8-1553-06AD-D9AF-F0F1F4B34227}"/>
                </a:ext>
              </a:extLst>
            </p:cNvPr>
            <p:cNvSpPr/>
            <p:nvPr/>
          </p:nvSpPr>
          <p:spPr>
            <a:xfrm>
              <a:off x="0" y="7823120"/>
              <a:ext cx="7559675" cy="5189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55000" lnSpcReduction="20000"/>
            </a:bodyPr>
            <a:lstStyle/>
            <a:p>
              <a:pPr algn="ctr"/>
              <a:r>
                <a:rPr lang="es-AR" sz="2400" b="1" spc="6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3:00 PM A 5:00 PM</a:t>
              </a:r>
            </a:p>
          </p:txBody>
        </p:sp>
        <p:sp>
          <p:nvSpPr>
            <p:cNvPr id="52" name="TEXTO 7">
              <a:extLst>
                <a:ext uri="{FF2B5EF4-FFF2-40B4-BE49-F238E27FC236}">
                  <a16:creationId xmlns:a16="http://schemas.microsoft.com/office/drawing/2014/main" id="{7DBDD3B5-9721-DFD9-9EDA-4235CA9B074B}"/>
                </a:ext>
              </a:extLst>
            </p:cNvPr>
            <p:cNvSpPr/>
            <p:nvPr/>
          </p:nvSpPr>
          <p:spPr>
            <a:xfrm>
              <a:off x="0" y="9275871"/>
              <a:ext cx="7538038" cy="87240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62500" lnSpcReduction="20000"/>
            </a:bodyPr>
            <a:lstStyle/>
            <a:p>
              <a:pPr algn="ctr"/>
              <a:r>
                <a:rPr lang="es-AR" sz="2000" b="1" spc="3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SALON “CASA DE PIRATAS” </a:t>
              </a:r>
            </a:p>
            <a:p>
              <a:pPr algn="ctr"/>
              <a:r>
                <a:rPr lang="es-AR" sz="2000" b="1" spc="3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 AV. MITRE 1869</a:t>
              </a:r>
            </a:p>
          </p:txBody>
        </p:sp>
        <p:sp>
          <p:nvSpPr>
            <p:cNvPr id="53" name="TEXTO 8">
              <a:extLst>
                <a:ext uri="{FF2B5EF4-FFF2-40B4-BE49-F238E27FC236}">
                  <a16:creationId xmlns:a16="http://schemas.microsoft.com/office/drawing/2014/main" id="{01B90C45-C8E1-B71D-93B6-E34686C784F1}"/>
                </a:ext>
              </a:extLst>
            </p:cNvPr>
            <p:cNvSpPr/>
            <p:nvPr/>
          </p:nvSpPr>
          <p:spPr>
            <a:xfrm>
              <a:off x="-863" y="10154575"/>
              <a:ext cx="7538901" cy="50545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55000" lnSpcReduction="20000"/>
            </a:bodyPr>
            <a:lstStyle/>
            <a:p>
              <a:pPr algn="ctr"/>
              <a:r>
                <a:rPr lang="es-AR" sz="2000" b="1" spc="300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¡LOS ESPERO!</a:t>
              </a:r>
            </a:p>
          </p:txBody>
        </p:sp>
        <p:sp>
          <p:nvSpPr>
            <p:cNvPr id="54" name="TEXTO 1">
              <a:extLst>
                <a:ext uri="{FF2B5EF4-FFF2-40B4-BE49-F238E27FC236}">
                  <a16:creationId xmlns:a16="http://schemas.microsoft.com/office/drawing/2014/main" id="{0D2D03A6-88C5-EEC5-253C-1029505170B3}"/>
                </a:ext>
              </a:extLst>
            </p:cNvPr>
            <p:cNvSpPr/>
            <p:nvPr/>
          </p:nvSpPr>
          <p:spPr>
            <a:xfrm>
              <a:off x="390815" y="1318855"/>
              <a:ext cx="2048817" cy="13971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r>
                <a:rPr lang="es-AR" sz="32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</a:rPr>
                <a:t>¡ES HORA DE FESTEJO!</a:t>
              </a:r>
            </a:p>
          </p:txBody>
        </p:sp>
        <p:sp>
          <p:nvSpPr>
            <p:cNvPr id="55" name="PNG 12">
              <a:extLst>
                <a:ext uri="{FF2B5EF4-FFF2-40B4-BE49-F238E27FC236}">
                  <a16:creationId xmlns:a16="http://schemas.microsoft.com/office/drawing/2014/main" id="{FC04F04D-4902-7CF8-7F02-8A5D74B808BD}"/>
                </a:ext>
              </a:extLst>
            </p:cNvPr>
            <p:cNvSpPr>
              <a:spLocks/>
            </p:cNvSpPr>
            <p:nvPr/>
          </p:nvSpPr>
          <p:spPr>
            <a:xfrm>
              <a:off x="2861292" y="433396"/>
              <a:ext cx="4495647" cy="4760837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  <p:sp>
          <p:nvSpPr>
            <p:cNvPr id="56" name="EDAD">
              <a:extLst>
                <a:ext uri="{FF2B5EF4-FFF2-40B4-BE49-F238E27FC236}">
                  <a16:creationId xmlns:a16="http://schemas.microsoft.com/office/drawing/2014/main" id="{096D62A5-5EA7-8B06-5812-F2E107AB2E71}"/>
                </a:ext>
              </a:extLst>
            </p:cNvPr>
            <p:cNvSpPr/>
            <p:nvPr/>
          </p:nvSpPr>
          <p:spPr>
            <a:xfrm>
              <a:off x="435593" y="2186033"/>
              <a:ext cx="1990107" cy="2851894"/>
            </a:xfrm>
            <a:prstGeom prst="rect">
              <a:avLst/>
            </a:prstGeom>
            <a:noFill/>
            <a:ln>
              <a:noFill/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>
              <a:normAutofit fontScale="55000" lnSpcReduction="20000"/>
            </a:bodyPr>
            <a:lstStyle/>
            <a:p>
              <a:pPr algn="ctr"/>
              <a:r>
                <a:rPr lang="es-AR" sz="18700">
                  <a:ln w="12700">
                    <a:solidFill>
                      <a:schemeClr val="bg1"/>
                    </a:solidFill>
                  </a:ln>
                  <a:solidFill>
                    <a:srgbClr val="FFFFFF"/>
                  </a:solidFill>
                  <a:effectLst>
                    <a:glow rad="25400">
                      <a:srgbClr val="FB161F"/>
                    </a:glow>
                  </a:effectLst>
                  <a:latin typeface="Bebas" panose="020B0606020202050201" pitchFamily="34" charset="0"/>
                </a:rPr>
                <a:t>5</a:t>
              </a:r>
              <a:endParaRPr lang="es-AR" sz="18700" dirty="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endParaRPr>
            </a:p>
          </p:txBody>
        </p:sp>
        <p:sp>
          <p:nvSpPr>
            <p:cNvPr id="57" name="NOMBRE">
              <a:extLst>
                <a:ext uri="{FF2B5EF4-FFF2-40B4-BE49-F238E27FC236}">
                  <a16:creationId xmlns:a16="http://schemas.microsoft.com/office/drawing/2014/main" id="{39926998-8AE9-1C47-F762-B6D7A236E9C6}"/>
                </a:ext>
              </a:extLst>
            </p:cNvPr>
            <p:cNvSpPr>
              <a:spLocks/>
            </p:cNvSpPr>
            <p:nvPr/>
          </p:nvSpPr>
          <p:spPr>
            <a:xfrm>
              <a:off x="1583842" y="4779864"/>
              <a:ext cx="4391991" cy="2665648"/>
            </a:xfrm>
            <a:prstGeom prst="rect">
              <a:avLst/>
            </a:prstGeom>
            <a:noFill/>
            <a:ln>
              <a:noFill/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>
              <a:normAutofit fontScale="70000" lnSpcReduction="20000"/>
            </a:bodyPr>
            <a:lstStyle/>
            <a:p>
              <a:pPr algn="ctr"/>
              <a:r>
                <a:rPr lang="es-AR" sz="11500" dirty="0" err="1">
                  <a:ln w="1270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25400">
                      <a:srgbClr val="FB161F"/>
                    </a:glow>
                    <a:outerShdw blurRad="50800" dist="38100" dir="2700000" sx="104000" sy="104000" algn="tl" rotWithShape="0">
                      <a:srgbClr val="FB161F"/>
                    </a:outerShdw>
                  </a:effectLst>
                  <a:latin typeface="Bebas" panose="020B0606020202050201" pitchFamily="34" charset="0"/>
                </a:rPr>
                <a:t>santi</a:t>
              </a:r>
              <a:endParaRPr lang="es-AR" sz="115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endParaRPr>
            </a:p>
          </p:txBody>
        </p:sp>
        <p:sp>
          <p:nvSpPr>
            <p:cNvPr id="58" name="PNG 13">
              <a:extLst>
                <a:ext uri="{FF2B5EF4-FFF2-40B4-BE49-F238E27FC236}">
                  <a16:creationId xmlns:a16="http://schemas.microsoft.com/office/drawing/2014/main" id="{534FE171-A1B9-8B48-6D56-E2DBB8A61953}"/>
                </a:ext>
              </a:extLst>
            </p:cNvPr>
            <p:cNvSpPr>
              <a:spLocks/>
            </p:cNvSpPr>
            <p:nvPr/>
          </p:nvSpPr>
          <p:spPr>
            <a:xfrm>
              <a:off x="192409" y="8198230"/>
              <a:ext cx="1051560" cy="1052263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  <p:sp>
          <p:nvSpPr>
            <p:cNvPr id="59" name="PNG 13">
              <a:extLst>
                <a:ext uri="{FF2B5EF4-FFF2-40B4-BE49-F238E27FC236}">
                  <a16:creationId xmlns:a16="http://schemas.microsoft.com/office/drawing/2014/main" id="{10F301C2-0A1C-ADCE-F0FB-2551A8C79358}"/>
                </a:ext>
              </a:extLst>
            </p:cNvPr>
            <p:cNvSpPr>
              <a:spLocks/>
            </p:cNvSpPr>
            <p:nvPr/>
          </p:nvSpPr>
          <p:spPr>
            <a:xfrm>
              <a:off x="6336887" y="8133678"/>
              <a:ext cx="1051560" cy="1052263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  <p:sp>
          <p:nvSpPr>
            <p:cNvPr id="60" name="PNG 13">
              <a:extLst>
                <a:ext uri="{FF2B5EF4-FFF2-40B4-BE49-F238E27FC236}">
                  <a16:creationId xmlns:a16="http://schemas.microsoft.com/office/drawing/2014/main" id="{C0C0279A-D4CA-A033-082A-6F6B526446FB}"/>
                </a:ext>
              </a:extLst>
            </p:cNvPr>
            <p:cNvSpPr>
              <a:spLocks/>
            </p:cNvSpPr>
            <p:nvPr/>
          </p:nvSpPr>
          <p:spPr>
            <a:xfrm>
              <a:off x="68592" y="31779"/>
              <a:ext cx="1051560" cy="1052263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</p:spTree>
    <p:extLst>
      <p:ext uri="{BB962C8B-B14F-4D97-AF65-F5344CB8AC3E}">
        <p14:creationId xmlns:p14="http://schemas.microsoft.com/office/powerpoint/2010/main" val="17486485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TURRON HORIZONTAL</a:t>
            </a:r>
          </a:p>
        </p:txBody>
      </p:sp>
      <p:sp>
        <p:nvSpPr>
          <p:cNvPr id="592" name="FONDO 6"/>
          <p:cNvSpPr/>
          <p:nvPr/>
        </p:nvSpPr>
        <p:spPr>
          <a:xfrm>
            <a:off x="154441" y="407519"/>
            <a:ext cx="5760000" cy="1260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" name="TURRON HORIZONTAL">
            <a:extLst>
              <a:ext uri="{FF2B5EF4-FFF2-40B4-BE49-F238E27FC236}">
                <a16:creationId xmlns:a16="http://schemas.microsoft.com/office/drawing/2014/main" id="{DAD8B8B9-E9BC-6847-3501-AD1DE194C5D9}"/>
              </a:ext>
            </a:extLst>
          </p:cNvPr>
          <p:cNvGrpSpPr/>
          <p:nvPr/>
        </p:nvGrpSpPr>
        <p:grpSpPr>
          <a:xfrm>
            <a:off x="153011" y="1851910"/>
            <a:ext cx="5760001" cy="1260003"/>
            <a:chOff x="150376" y="641450"/>
            <a:chExt cx="5760001" cy="1260003"/>
          </a:xfrm>
          <a:noFill/>
        </p:grpSpPr>
        <p:sp>
          <p:nvSpPr>
            <p:cNvPr id="5" name="A">
              <a:extLst>
                <a:ext uri="{FF2B5EF4-FFF2-40B4-BE49-F238E27FC236}">
                  <a16:creationId xmlns:a16="http://schemas.microsoft.com/office/drawing/2014/main" id="{A8F60666-ED98-E729-C398-1FD4775787F5}"/>
                </a:ext>
              </a:extLst>
            </p:cNvPr>
            <p:cNvSpPr/>
            <p:nvPr/>
          </p:nvSpPr>
          <p:spPr>
            <a:xfrm rot="5400000">
              <a:off x="2400375" y="-1608549"/>
              <a:ext cx="1260003" cy="576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" name="IMAGEN PNG">
              <a:extLst>
                <a:ext uri="{FF2B5EF4-FFF2-40B4-BE49-F238E27FC236}">
                  <a16:creationId xmlns:a16="http://schemas.microsoft.com/office/drawing/2014/main" id="{432BD2DC-5AD0-91C9-4A0A-A7B2B379FF37}"/>
                </a:ext>
              </a:extLst>
            </p:cNvPr>
            <p:cNvSpPr/>
            <p:nvPr/>
          </p:nvSpPr>
          <p:spPr>
            <a:xfrm>
              <a:off x="695914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" name="IMAGEN PNG">
              <a:extLst>
                <a:ext uri="{FF2B5EF4-FFF2-40B4-BE49-F238E27FC236}">
                  <a16:creationId xmlns:a16="http://schemas.microsoft.com/office/drawing/2014/main" id="{FD37C89F-99A0-D4B4-E7D2-E86271F8F4B8}"/>
                </a:ext>
              </a:extLst>
            </p:cNvPr>
            <p:cNvSpPr/>
            <p:nvPr/>
          </p:nvSpPr>
          <p:spPr>
            <a:xfrm>
              <a:off x="4109405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6" name="IMAGEN PNG">
              <a:extLst>
                <a:ext uri="{FF2B5EF4-FFF2-40B4-BE49-F238E27FC236}">
                  <a16:creationId xmlns:a16="http://schemas.microsoft.com/office/drawing/2014/main" id="{633E549A-1502-9753-5631-1C6B90FE90F2}"/>
                </a:ext>
              </a:extLst>
            </p:cNvPr>
            <p:cNvSpPr/>
            <p:nvPr/>
          </p:nvSpPr>
          <p:spPr>
            <a:xfrm>
              <a:off x="2400376" y="857450"/>
              <a:ext cx="1260000" cy="82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2" name="TURRON HORIZONTAL">
            <a:extLst>
              <a:ext uri="{FF2B5EF4-FFF2-40B4-BE49-F238E27FC236}">
                <a16:creationId xmlns:a16="http://schemas.microsoft.com/office/drawing/2014/main" id="{A2172C64-491F-991A-7DF5-344D62067925}"/>
              </a:ext>
            </a:extLst>
          </p:cNvPr>
          <p:cNvGrpSpPr/>
          <p:nvPr/>
        </p:nvGrpSpPr>
        <p:grpSpPr>
          <a:xfrm>
            <a:off x="153011" y="3296847"/>
            <a:ext cx="5760001" cy="1260003"/>
            <a:chOff x="150376" y="641450"/>
            <a:chExt cx="5760001" cy="1260003"/>
          </a:xfrm>
          <a:noFill/>
        </p:grpSpPr>
        <p:sp>
          <p:nvSpPr>
            <p:cNvPr id="38" name="A">
              <a:extLst>
                <a:ext uri="{FF2B5EF4-FFF2-40B4-BE49-F238E27FC236}">
                  <a16:creationId xmlns:a16="http://schemas.microsoft.com/office/drawing/2014/main" id="{4250C72B-C66D-DA3D-62EE-D2194BCC47A3}"/>
                </a:ext>
              </a:extLst>
            </p:cNvPr>
            <p:cNvSpPr/>
            <p:nvPr/>
          </p:nvSpPr>
          <p:spPr>
            <a:xfrm rot="5400000">
              <a:off x="2400375" y="-1608549"/>
              <a:ext cx="1260003" cy="576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4" name="IMAGEN PNG">
              <a:extLst>
                <a:ext uri="{FF2B5EF4-FFF2-40B4-BE49-F238E27FC236}">
                  <a16:creationId xmlns:a16="http://schemas.microsoft.com/office/drawing/2014/main" id="{3E75559B-1DD4-75D7-EF4A-0EB213F6FC08}"/>
                </a:ext>
              </a:extLst>
            </p:cNvPr>
            <p:cNvSpPr/>
            <p:nvPr/>
          </p:nvSpPr>
          <p:spPr>
            <a:xfrm>
              <a:off x="695914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0" name="IMAGEN PNG">
              <a:extLst>
                <a:ext uri="{FF2B5EF4-FFF2-40B4-BE49-F238E27FC236}">
                  <a16:creationId xmlns:a16="http://schemas.microsoft.com/office/drawing/2014/main" id="{E759FA3F-1A63-397E-B407-899119D03BB9}"/>
                </a:ext>
              </a:extLst>
            </p:cNvPr>
            <p:cNvSpPr/>
            <p:nvPr/>
          </p:nvSpPr>
          <p:spPr>
            <a:xfrm>
              <a:off x="4109405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1" name="IMAGEN PNG">
              <a:extLst>
                <a:ext uri="{FF2B5EF4-FFF2-40B4-BE49-F238E27FC236}">
                  <a16:creationId xmlns:a16="http://schemas.microsoft.com/office/drawing/2014/main" id="{99E066D0-928E-FC6F-D9EF-495DE736817F}"/>
                </a:ext>
              </a:extLst>
            </p:cNvPr>
            <p:cNvSpPr/>
            <p:nvPr/>
          </p:nvSpPr>
          <p:spPr>
            <a:xfrm>
              <a:off x="2400376" y="857450"/>
              <a:ext cx="1260000" cy="82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5" name="TURRON HORIZONTAL">
            <a:extLst>
              <a:ext uri="{FF2B5EF4-FFF2-40B4-BE49-F238E27FC236}">
                <a16:creationId xmlns:a16="http://schemas.microsoft.com/office/drawing/2014/main" id="{A121D833-C5AD-CFEB-DF1D-BBD2A4878ECF}"/>
              </a:ext>
            </a:extLst>
          </p:cNvPr>
          <p:cNvGrpSpPr/>
          <p:nvPr/>
        </p:nvGrpSpPr>
        <p:grpSpPr>
          <a:xfrm>
            <a:off x="153011" y="4741198"/>
            <a:ext cx="5760001" cy="1260003"/>
            <a:chOff x="150376" y="641450"/>
            <a:chExt cx="5760001" cy="1260003"/>
          </a:xfrm>
          <a:noFill/>
        </p:grpSpPr>
        <p:sp>
          <p:nvSpPr>
            <p:cNvPr id="56" name="A">
              <a:extLst>
                <a:ext uri="{FF2B5EF4-FFF2-40B4-BE49-F238E27FC236}">
                  <a16:creationId xmlns:a16="http://schemas.microsoft.com/office/drawing/2014/main" id="{0AD866ED-0CC1-3EB1-22BD-2FA9B7228490}"/>
                </a:ext>
              </a:extLst>
            </p:cNvPr>
            <p:cNvSpPr/>
            <p:nvPr/>
          </p:nvSpPr>
          <p:spPr>
            <a:xfrm rot="5400000">
              <a:off x="2400375" y="-1608549"/>
              <a:ext cx="1260003" cy="576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7" name="IMAGEN PNG">
              <a:extLst>
                <a:ext uri="{FF2B5EF4-FFF2-40B4-BE49-F238E27FC236}">
                  <a16:creationId xmlns:a16="http://schemas.microsoft.com/office/drawing/2014/main" id="{5BBB54C9-C82B-6195-9714-6FFE6A444D60}"/>
                </a:ext>
              </a:extLst>
            </p:cNvPr>
            <p:cNvSpPr/>
            <p:nvPr/>
          </p:nvSpPr>
          <p:spPr>
            <a:xfrm>
              <a:off x="695914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2" name="IMAGEN PNG">
              <a:extLst>
                <a:ext uri="{FF2B5EF4-FFF2-40B4-BE49-F238E27FC236}">
                  <a16:creationId xmlns:a16="http://schemas.microsoft.com/office/drawing/2014/main" id="{46140086-5723-9ACF-4B7D-EA8BD77437CE}"/>
                </a:ext>
              </a:extLst>
            </p:cNvPr>
            <p:cNvSpPr/>
            <p:nvPr/>
          </p:nvSpPr>
          <p:spPr>
            <a:xfrm>
              <a:off x="4109405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3" name="IMAGEN PNG">
              <a:extLst>
                <a:ext uri="{FF2B5EF4-FFF2-40B4-BE49-F238E27FC236}">
                  <a16:creationId xmlns:a16="http://schemas.microsoft.com/office/drawing/2014/main" id="{82C41636-17CB-D477-7AF5-E7C05022EF41}"/>
                </a:ext>
              </a:extLst>
            </p:cNvPr>
            <p:cNvSpPr/>
            <p:nvPr/>
          </p:nvSpPr>
          <p:spPr>
            <a:xfrm>
              <a:off x="2400376" y="857450"/>
              <a:ext cx="1260000" cy="82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76" name="TURRON HORIZONTAL">
            <a:extLst>
              <a:ext uri="{FF2B5EF4-FFF2-40B4-BE49-F238E27FC236}">
                <a16:creationId xmlns:a16="http://schemas.microsoft.com/office/drawing/2014/main" id="{8FB462DE-F4CA-4E82-7A0E-30E0FE41F44D}"/>
              </a:ext>
            </a:extLst>
          </p:cNvPr>
          <p:cNvGrpSpPr/>
          <p:nvPr/>
        </p:nvGrpSpPr>
        <p:grpSpPr>
          <a:xfrm>
            <a:off x="153011" y="6185549"/>
            <a:ext cx="5760001" cy="1260003"/>
            <a:chOff x="150376" y="641450"/>
            <a:chExt cx="5760001" cy="1260003"/>
          </a:xfrm>
          <a:noFill/>
        </p:grpSpPr>
        <p:sp>
          <p:nvSpPr>
            <p:cNvPr id="577" name="A">
              <a:extLst>
                <a:ext uri="{FF2B5EF4-FFF2-40B4-BE49-F238E27FC236}">
                  <a16:creationId xmlns:a16="http://schemas.microsoft.com/office/drawing/2014/main" id="{4F1C569D-0B21-0BEA-E049-3CDD8509A323}"/>
                </a:ext>
              </a:extLst>
            </p:cNvPr>
            <p:cNvSpPr/>
            <p:nvPr/>
          </p:nvSpPr>
          <p:spPr>
            <a:xfrm rot="5400000">
              <a:off x="2400375" y="-1608549"/>
              <a:ext cx="1260003" cy="576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78" name="IMAGEN PNG">
              <a:extLst>
                <a:ext uri="{FF2B5EF4-FFF2-40B4-BE49-F238E27FC236}">
                  <a16:creationId xmlns:a16="http://schemas.microsoft.com/office/drawing/2014/main" id="{B715C1BF-0585-4E06-4DCD-BF231AFED338}"/>
                </a:ext>
              </a:extLst>
            </p:cNvPr>
            <p:cNvSpPr/>
            <p:nvPr/>
          </p:nvSpPr>
          <p:spPr>
            <a:xfrm>
              <a:off x="695914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79" name="IMAGEN PNG">
              <a:extLst>
                <a:ext uri="{FF2B5EF4-FFF2-40B4-BE49-F238E27FC236}">
                  <a16:creationId xmlns:a16="http://schemas.microsoft.com/office/drawing/2014/main" id="{FE9FB2B1-B3A4-336D-31BB-5DEA0DBABB3C}"/>
                </a:ext>
              </a:extLst>
            </p:cNvPr>
            <p:cNvSpPr/>
            <p:nvPr/>
          </p:nvSpPr>
          <p:spPr>
            <a:xfrm>
              <a:off x="4109405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80" name="IMAGEN PNG">
              <a:extLst>
                <a:ext uri="{FF2B5EF4-FFF2-40B4-BE49-F238E27FC236}">
                  <a16:creationId xmlns:a16="http://schemas.microsoft.com/office/drawing/2014/main" id="{543F59E8-A087-2F51-9378-496EDB28BC3C}"/>
                </a:ext>
              </a:extLst>
            </p:cNvPr>
            <p:cNvSpPr/>
            <p:nvPr/>
          </p:nvSpPr>
          <p:spPr>
            <a:xfrm>
              <a:off x="2400376" y="857450"/>
              <a:ext cx="1260000" cy="82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81" name="TURRON HORIZONTAL">
            <a:extLst>
              <a:ext uri="{FF2B5EF4-FFF2-40B4-BE49-F238E27FC236}">
                <a16:creationId xmlns:a16="http://schemas.microsoft.com/office/drawing/2014/main" id="{1CD13AC2-41C1-8EC5-6E71-09577D02DEBE}"/>
              </a:ext>
            </a:extLst>
          </p:cNvPr>
          <p:cNvGrpSpPr/>
          <p:nvPr/>
        </p:nvGrpSpPr>
        <p:grpSpPr>
          <a:xfrm>
            <a:off x="153011" y="7636068"/>
            <a:ext cx="5760001" cy="1260003"/>
            <a:chOff x="150376" y="641450"/>
            <a:chExt cx="5760001" cy="1260003"/>
          </a:xfrm>
          <a:noFill/>
        </p:grpSpPr>
        <p:sp>
          <p:nvSpPr>
            <p:cNvPr id="582" name="A">
              <a:extLst>
                <a:ext uri="{FF2B5EF4-FFF2-40B4-BE49-F238E27FC236}">
                  <a16:creationId xmlns:a16="http://schemas.microsoft.com/office/drawing/2014/main" id="{36CC7142-FE27-28F8-8E22-42A695184D94}"/>
                </a:ext>
              </a:extLst>
            </p:cNvPr>
            <p:cNvSpPr/>
            <p:nvPr/>
          </p:nvSpPr>
          <p:spPr>
            <a:xfrm rot="5400000">
              <a:off x="2400375" y="-1608549"/>
              <a:ext cx="1260003" cy="576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83" name="IMAGEN PNG">
              <a:extLst>
                <a:ext uri="{FF2B5EF4-FFF2-40B4-BE49-F238E27FC236}">
                  <a16:creationId xmlns:a16="http://schemas.microsoft.com/office/drawing/2014/main" id="{E4C670FF-E97E-D758-DF99-079C3025355C}"/>
                </a:ext>
              </a:extLst>
            </p:cNvPr>
            <p:cNvSpPr/>
            <p:nvPr/>
          </p:nvSpPr>
          <p:spPr>
            <a:xfrm>
              <a:off x="695914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84" name="IMAGEN PNG">
              <a:extLst>
                <a:ext uri="{FF2B5EF4-FFF2-40B4-BE49-F238E27FC236}">
                  <a16:creationId xmlns:a16="http://schemas.microsoft.com/office/drawing/2014/main" id="{106C0825-08C4-8056-8603-970BA6839883}"/>
                </a:ext>
              </a:extLst>
            </p:cNvPr>
            <p:cNvSpPr/>
            <p:nvPr/>
          </p:nvSpPr>
          <p:spPr>
            <a:xfrm>
              <a:off x="4109405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85" name="IMAGEN PNG">
              <a:extLst>
                <a:ext uri="{FF2B5EF4-FFF2-40B4-BE49-F238E27FC236}">
                  <a16:creationId xmlns:a16="http://schemas.microsoft.com/office/drawing/2014/main" id="{00E66A83-DE7B-9295-49C7-FFAB9FA1102D}"/>
                </a:ext>
              </a:extLst>
            </p:cNvPr>
            <p:cNvSpPr/>
            <p:nvPr/>
          </p:nvSpPr>
          <p:spPr>
            <a:xfrm>
              <a:off x="2400376" y="857450"/>
              <a:ext cx="1260000" cy="82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86" name="TURRON HORIZONTAL">
            <a:extLst>
              <a:ext uri="{FF2B5EF4-FFF2-40B4-BE49-F238E27FC236}">
                <a16:creationId xmlns:a16="http://schemas.microsoft.com/office/drawing/2014/main" id="{4A7446B6-D41B-3893-7EA1-6BE4D2DD959A}"/>
              </a:ext>
            </a:extLst>
          </p:cNvPr>
          <p:cNvGrpSpPr/>
          <p:nvPr/>
        </p:nvGrpSpPr>
        <p:grpSpPr>
          <a:xfrm>
            <a:off x="153011" y="9102721"/>
            <a:ext cx="5760001" cy="1260003"/>
            <a:chOff x="150376" y="641450"/>
            <a:chExt cx="5760001" cy="1260003"/>
          </a:xfrm>
          <a:noFill/>
        </p:grpSpPr>
        <p:sp>
          <p:nvSpPr>
            <p:cNvPr id="587" name="A">
              <a:extLst>
                <a:ext uri="{FF2B5EF4-FFF2-40B4-BE49-F238E27FC236}">
                  <a16:creationId xmlns:a16="http://schemas.microsoft.com/office/drawing/2014/main" id="{A76EAED2-D81F-7DAF-18C9-61C81FFDC88D}"/>
                </a:ext>
              </a:extLst>
            </p:cNvPr>
            <p:cNvSpPr/>
            <p:nvPr/>
          </p:nvSpPr>
          <p:spPr>
            <a:xfrm rot="5400000">
              <a:off x="2400375" y="-1608549"/>
              <a:ext cx="1260003" cy="576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88" name="IMAGEN PNG">
              <a:extLst>
                <a:ext uri="{FF2B5EF4-FFF2-40B4-BE49-F238E27FC236}">
                  <a16:creationId xmlns:a16="http://schemas.microsoft.com/office/drawing/2014/main" id="{C016682D-560F-6312-85D3-618409502CA3}"/>
                </a:ext>
              </a:extLst>
            </p:cNvPr>
            <p:cNvSpPr/>
            <p:nvPr/>
          </p:nvSpPr>
          <p:spPr>
            <a:xfrm>
              <a:off x="695914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89" name="IMAGEN PNG">
              <a:extLst>
                <a:ext uri="{FF2B5EF4-FFF2-40B4-BE49-F238E27FC236}">
                  <a16:creationId xmlns:a16="http://schemas.microsoft.com/office/drawing/2014/main" id="{F2BBD2BD-630A-1757-43C3-18F4F67BCC13}"/>
                </a:ext>
              </a:extLst>
            </p:cNvPr>
            <p:cNvSpPr/>
            <p:nvPr/>
          </p:nvSpPr>
          <p:spPr>
            <a:xfrm>
              <a:off x="4109405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90" name="IMAGEN PNG">
              <a:extLst>
                <a:ext uri="{FF2B5EF4-FFF2-40B4-BE49-F238E27FC236}">
                  <a16:creationId xmlns:a16="http://schemas.microsoft.com/office/drawing/2014/main" id="{F95741F3-36BC-2D29-0AF6-E4D0BC8AB226}"/>
                </a:ext>
              </a:extLst>
            </p:cNvPr>
            <p:cNvSpPr/>
            <p:nvPr/>
          </p:nvSpPr>
          <p:spPr>
            <a:xfrm>
              <a:off x="2400376" y="857450"/>
              <a:ext cx="1260000" cy="82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97" name="TURRON HORIZONTAL">
            <a:extLst>
              <a:ext uri="{FF2B5EF4-FFF2-40B4-BE49-F238E27FC236}">
                <a16:creationId xmlns:a16="http://schemas.microsoft.com/office/drawing/2014/main" id="{F32B16CE-3F68-8753-B5ED-BDC3E5A6942C}"/>
              </a:ext>
            </a:extLst>
          </p:cNvPr>
          <p:cNvGrpSpPr/>
          <p:nvPr/>
        </p:nvGrpSpPr>
        <p:grpSpPr>
          <a:xfrm rot="16200000">
            <a:off x="3883495" y="4715908"/>
            <a:ext cx="5760001" cy="1260003"/>
            <a:chOff x="150376" y="641450"/>
            <a:chExt cx="5760001" cy="1260003"/>
          </a:xfrm>
          <a:noFill/>
        </p:grpSpPr>
        <p:sp>
          <p:nvSpPr>
            <p:cNvPr id="598" name="A">
              <a:extLst>
                <a:ext uri="{FF2B5EF4-FFF2-40B4-BE49-F238E27FC236}">
                  <a16:creationId xmlns:a16="http://schemas.microsoft.com/office/drawing/2014/main" id="{166E15CA-53C3-F743-55FA-4DB62B9EB919}"/>
                </a:ext>
              </a:extLst>
            </p:cNvPr>
            <p:cNvSpPr/>
            <p:nvPr/>
          </p:nvSpPr>
          <p:spPr>
            <a:xfrm rot="5400000">
              <a:off x="2400375" y="-1608549"/>
              <a:ext cx="1260003" cy="576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99" name="IMAGEN PNG">
              <a:extLst>
                <a:ext uri="{FF2B5EF4-FFF2-40B4-BE49-F238E27FC236}">
                  <a16:creationId xmlns:a16="http://schemas.microsoft.com/office/drawing/2014/main" id="{29FC1D3D-C2A2-22D0-376E-F7261DCE7B6C}"/>
                </a:ext>
              </a:extLst>
            </p:cNvPr>
            <p:cNvSpPr/>
            <p:nvPr/>
          </p:nvSpPr>
          <p:spPr>
            <a:xfrm>
              <a:off x="695914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00" name="IMAGEN PNG">
              <a:extLst>
                <a:ext uri="{FF2B5EF4-FFF2-40B4-BE49-F238E27FC236}">
                  <a16:creationId xmlns:a16="http://schemas.microsoft.com/office/drawing/2014/main" id="{FAF8EBA5-31B4-AF24-0F4E-FAB4FED8FB87}"/>
                </a:ext>
              </a:extLst>
            </p:cNvPr>
            <p:cNvSpPr/>
            <p:nvPr/>
          </p:nvSpPr>
          <p:spPr>
            <a:xfrm>
              <a:off x="4109405" y="641450"/>
              <a:ext cx="12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01" name="IMAGEN PNG">
              <a:extLst>
                <a:ext uri="{FF2B5EF4-FFF2-40B4-BE49-F238E27FC236}">
                  <a16:creationId xmlns:a16="http://schemas.microsoft.com/office/drawing/2014/main" id="{F359DCEE-F9B3-7DE0-4EF0-C66D6D724D27}"/>
                </a:ext>
              </a:extLst>
            </p:cNvPr>
            <p:cNvSpPr/>
            <p:nvPr/>
          </p:nvSpPr>
          <p:spPr>
            <a:xfrm>
              <a:off x="2400376" y="857450"/>
              <a:ext cx="1260000" cy="82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7" name="PNG 3">
            <a:extLst>
              <a:ext uri="{FF2B5EF4-FFF2-40B4-BE49-F238E27FC236}">
                <a16:creationId xmlns:a16="http://schemas.microsoft.com/office/drawing/2014/main" id="{FEE6AB05-2B95-1B41-EF48-405D3C783597}"/>
              </a:ext>
            </a:extLst>
          </p:cNvPr>
          <p:cNvSpPr>
            <a:spLocks/>
          </p:cNvSpPr>
          <p:nvPr/>
        </p:nvSpPr>
        <p:spPr>
          <a:xfrm>
            <a:off x="4111851" y="407370"/>
            <a:ext cx="1260000" cy="12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1" name="PNG 5">
            <a:extLst>
              <a:ext uri="{FF2B5EF4-FFF2-40B4-BE49-F238E27FC236}">
                <a16:creationId xmlns:a16="http://schemas.microsoft.com/office/drawing/2014/main" id="{95196E71-287E-D3D7-7234-44C79A463334}"/>
              </a:ext>
            </a:extLst>
          </p:cNvPr>
          <p:cNvSpPr>
            <a:spLocks/>
          </p:cNvSpPr>
          <p:nvPr/>
        </p:nvSpPr>
        <p:spPr>
          <a:xfrm>
            <a:off x="698359" y="407369"/>
            <a:ext cx="1260000" cy="1260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6" name="NOMBRE">
            <a:extLst>
              <a:ext uri="{FF2B5EF4-FFF2-40B4-BE49-F238E27FC236}">
                <a16:creationId xmlns:a16="http://schemas.microsoft.com/office/drawing/2014/main" id="{343456DA-6BF0-89DD-429F-362FA620C671}"/>
              </a:ext>
            </a:extLst>
          </p:cNvPr>
          <p:cNvSpPr>
            <a:spLocks/>
          </p:cNvSpPr>
          <p:nvPr/>
        </p:nvSpPr>
        <p:spPr>
          <a:xfrm>
            <a:off x="2105048" y="761302"/>
            <a:ext cx="1855694" cy="684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55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360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CP">
            <a:extLst>
              <a:ext uri="{FF2B5EF4-FFF2-40B4-BE49-F238E27FC236}">
                <a16:creationId xmlns:a16="http://schemas.microsoft.com/office/drawing/2014/main" id="{AFEE9C61-31FA-47E2-80C4-04313957870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ETIQUETA MONEDAS CHOCOLATE 4,5 CM</a:t>
            </a:r>
          </a:p>
        </p:txBody>
      </p:sp>
      <p:grpSp>
        <p:nvGrpSpPr>
          <p:cNvPr id="39" name="MONEDA CHOCOLATE"/>
          <p:cNvGrpSpPr/>
          <p:nvPr/>
        </p:nvGrpSpPr>
        <p:grpSpPr>
          <a:xfrm>
            <a:off x="2013770" y="451942"/>
            <a:ext cx="1620000" cy="1620000"/>
            <a:chOff x="215935" y="378311"/>
            <a:chExt cx="1620000" cy="1620000"/>
          </a:xfrm>
          <a:noFill/>
        </p:grpSpPr>
        <p:sp>
          <p:nvSpPr>
            <p:cNvPr id="40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1" name="A"/>
            <p:cNvSpPr txBox="1"/>
            <p:nvPr/>
          </p:nvSpPr>
          <p:spPr>
            <a:xfrm>
              <a:off x="508947" y="772812"/>
              <a:ext cx="114300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48" name="MONEDA CHOCOLATE"/>
          <p:cNvGrpSpPr/>
          <p:nvPr/>
        </p:nvGrpSpPr>
        <p:grpSpPr>
          <a:xfrm>
            <a:off x="3948765" y="451942"/>
            <a:ext cx="1620000" cy="1620000"/>
            <a:chOff x="215935" y="378311"/>
            <a:chExt cx="1620000" cy="1620000"/>
          </a:xfrm>
          <a:noFill/>
        </p:grpSpPr>
        <p:sp>
          <p:nvSpPr>
            <p:cNvPr id="49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0" name="A"/>
            <p:cNvSpPr txBox="1"/>
            <p:nvPr/>
          </p:nvSpPr>
          <p:spPr>
            <a:xfrm>
              <a:off x="485879" y="772812"/>
              <a:ext cx="1059873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51" name="MONEDA CHOCOLATE"/>
          <p:cNvGrpSpPr/>
          <p:nvPr/>
        </p:nvGrpSpPr>
        <p:grpSpPr>
          <a:xfrm>
            <a:off x="5883760" y="451942"/>
            <a:ext cx="1620000" cy="1620000"/>
            <a:chOff x="215935" y="378311"/>
            <a:chExt cx="1620000" cy="1620000"/>
          </a:xfrm>
          <a:noFill/>
        </p:grpSpPr>
        <p:sp>
          <p:nvSpPr>
            <p:cNvPr id="52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3" name="A"/>
            <p:cNvSpPr txBox="1"/>
            <p:nvPr/>
          </p:nvSpPr>
          <p:spPr>
            <a:xfrm>
              <a:off x="504375" y="772812"/>
              <a:ext cx="1155127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55" name="MONEDA CHOCOLATE"/>
          <p:cNvGrpSpPr/>
          <p:nvPr/>
        </p:nvGrpSpPr>
        <p:grpSpPr>
          <a:xfrm>
            <a:off x="1061755" y="7489197"/>
            <a:ext cx="1620000" cy="1620000"/>
            <a:chOff x="215935" y="378311"/>
            <a:chExt cx="1620000" cy="1620000"/>
          </a:xfrm>
          <a:noFill/>
        </p:grpSpPr>
        <p:sp>
          <p:nvSpPr>
            <p:cNvPr id="65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6" name="A"/>
            <p:cNvSpPr txBox="1"/>
            <p:nvPr/>
          </p:nvSpPr>
          <p:spPr>
            <a:xfrm>
              <a:off x="456887" y="772812"/>
              <a:ext cx="731348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56" name="MONEDA CHOCOLATE"/>
          <p:cNvGrpSpPr/>
          <p:nvPr/>
        </p:nvGrpSpPr>
        <p:grpSpPr>
          <a:xfrm>
            <a:off x="2989130" y="7489197"/>
            <a:ext cx="1620000" cy="1620000"/>
            <a:chOff x="215935" y="378311"/>
            <a:chExt cx="1620000" cy="1620000"/>
          </a:xfrm>
          <a:noFill/>
        </p:grpSpPr>
        <p:sp>
          <p:nvSpPr>
            <p:cNvPr id="63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4" name="A"/>
            <p:cNvSpPr txBox="1"/>
            <p:nvPr/>
          </p:nvSpPr>
          <p:spPr>
            <a:xfrm>
              <a:off x="489549" y="772812"/>
              <a:ext cx="955965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57" name="MONEDA CHOCOLATE"/>
          <p:cNvGrpSpPr/>
          <p:nvPr/>
        </p:nvGrpSpPr>
        <p:grpSpPr>
          <a:xfrm>
            <a:off x="4939365" y="7489197"/>
            <a:ext cx="1620000" cy="1620000"/>
            <a:chOff x="215935" y="378311"/>
            <a:chExt cx="1620000" cy="1620000"/>
          </a:xfrm>
          <a:noFill/>
        </p:grpSpPr>
        <p:sp>
          <p:nvSpPr>
            <p:cNvPr id="61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2" name="A"/>
            <p:cNvSpPr txBox="1"/>
            <p:nvPr/>
          </p:nvSpPr>
          <p:spPr>
            <a:xfrm>
              <a:off x="555151" y="772812"/>
              <a:ext cx="893619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58" name="MONEDA CHOCOLATE"/>
          <p:cNvGrpSpPr/>
          <p:nvPr/>
        </p:nvGrpSpPr>
        <p:grpSpPr>
          <a:xfrm>
            <a:off x="55915" y="8894874"/>
            <a:ext cx="1620000" cy="1620000"/>
            <a:chOff x="215935" y="378311"/>
            <a:chExt cx="1620000" cy="1620000"/>
          </a:xfrm>
          <a:noFill/>
        </p:grpSpPr>
        <p:sp>
          <p:nvSpPr>
            <p:cNvPr id="59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0" name="A"/>
            <p:cNvSpPr txBox="1"/>
            <p:nvPr/>
          </p:nvSpPr>
          <p:spPr>
            <a:xfrm>
              <a:off x="554873" y="772812"/>
              <a:ext cx="684127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68" name="MONEDA CHOCOLATE"/>
          <p:cNvGrpSpPr/>
          <p:nvPr/>
        </p:nvGrpSpPr>
        <p:grpSpPr>
          <a:xfrm>
            <a:off x="1038895" y="1885883"/>
            <a:ext cx="1620000" cy="1620000"/>
            <a:chOff x="215935" y="378311"/>
            <a:chExt cx="1620000" cy="1620000"/>
          </a:xfrm>
          <a:noFill/>
        </p:grpSpPr>
        <p:sp>
          <p:nvSpPr>
            <p:cNvPr id="78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9" name="A"/>
            <p:cNvSpPr txBox="1"/>
            <p:nvPr/>
          </p:nvSpPr>
          <p:spPr>
            <a:xfrm>
              <a:off x="479747" y="772812"/>
              <a:ext cx="1015643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69" name="MONEDA CHOCOLATE"/>
          <p:cNvGrpSpPr/>
          <p:nvPr/>
        </p:nvGrpSpPr>
        <p:grpSpPr>
          <a:xfrm>
            <a:off x="2966270" y="1863023"/>
            <a:ext cx="1620000" cy="1620000"/>
            <a:chOff x="215935" y="378311"/>
            <a:chExt cx="1620000" cy="1620000"/>
          </a:xfrm>
          <a:noFill/>
        </p:grpSpPr>
        <p:sp>
          <p:nvSpPr>
            <p:cNvPr id="76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7" name="A"/>
            <p:cNvSpPr txBox="1"/>
            <p:nvPr/>
          </p:nvSpPr>
          <p:spPr>
            <a:xfrm>
              <a:off x="512410" y="772812"/>
              <a:ext cx="1101438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70" name="MONEDA CHOCOLATE"/>
          <p:cNvGrpSpPr/>
          <p:nvPr/>
        </p:nvGrpSpPr>
        <p:grpSpPr>
          <a:xfrm>
            <a:off x="4939365" y="1863023"/>
            <a:ext cx="1620000" cy="1620000"/>
            <a:chOff x="215935" y="378311"/>
            <a:chExt cx="1620000" cy="1620000"/>
          </a:xfrm>
          <a:noFill/>
        </p:grpSpPr>
        <p:sp>
          <p:nvSpPr>
            <p:cNvPr id="74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5" name="A"/>
            <p:cNvSpPr txBox="1"/>
            <p:nvPr/>
          </p:nvSpPr>
          <p:spPr>
            <a:xfrm>
              <a:off x="555152" y="772812"/>
              <a:ext cx="1039092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71" name="MONEDA CHOCOLATE"/>
          <p:cNvGrpSpPr/>
          <p:nvPr/>
        </p:nvGrpSpPr>
        <p:grpSpPr>
          <a:xfrm>
            <a:off x="3989925" y="8906931"/>
            <a:ext cx="1620000" cy="1620000"/>
            <a:chOff x="215935" y="378311"/>
            <a:chExt cx="1620000" cy="1620000"/>
          </a:xfrm>
          <a:noFill/>
        </p:grpSpPr>
        <p:sp>
          <p:nvSpPr>
            <p:cNvPr id="72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3" name="A"/>
            <p:cNvSpPr txBox="1"/>
            <p:nvPr/>
          </p:nvSpPr>
          <p:spPr>
            <a:xfrm>
              <a:off x="444719" y="772812"/>
              <a:ext cx="1059872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81" name="MONEDA CHOCOLATE"/>
          <p:cNvGrpSpPr/>
          <p:nvPr/>
        </p:nvGrpSpPr>
        <p:grpSpPr>
          <a:xfrm>
            <a:off x="55915" y="3274104"/>
            <a:ext cx="1620000" cy="1620000"/>
            <a:chOff x="215935" y="378311"/>
            <a:chExt cx="1620000" cy="1620000"/>
          </a:xfrm>
          <a:noFill/>
        </p:grpSpPr>
        <p:sp>
          <p:nvSpPr>
            <p:cNvPr id="91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2" name="A"/>
            <p:cNvSpPr txBox="1"/>
            <p:nvPr/>
          </p:nvSpPr>
          <p:spPr>
            <a:xfrm>
              <a:off x="392367" y="772812"/>
              <a:ext cx="1260001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82" name="MONEDA CHOCOLATE"/>
          <p:cNvGrpSpPr/>
          <p:nvPr/>
        </p:nvGrpSpPr>
        <p:grpSpPr>
          <a:xfrm>
            <a:off x="2006150" y="3274104"/>
            <a:ext cx="1620000" cy="1620000"/>
            <a:chOff x="215935" y="378311"/>
            <a:chExt cx="1620000" cy="1620000"/>
          </a:xfrm>
          <a:noFill/>
        </p:grpSpPr>
        <p:sp>
          <p:nvSpPr>
            <p:cNvPr id="89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0" name="A"/>
            <p:cNvSpPr txBox="1"/>
            <p:nvPr/>
          </p:nvSpPr>
          <p:spPr>
            <a:xfrm>
              <a:off x="516567" y="772812"/>
              <a:ext cx="114300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83" name="MONEDA CHOCOLATE"/>
          <p:cNvGrpSpPr/>
          <p:nvPr/>
        </p:nvGrpSpPr>
        <p:grpSpPr>
          <a:xfrm>
            <a:off x="3979245" y="3251244"/>
            <a:ext cx="1620000" cy="1620000"/>
            <a:chOff x="215935" y="378311"/>
            <a:chExt cx="1620000" cy="1620000"/>
          </a:xfrm>
          <a:noFill/>
        </p:grpSpPr>
        <p:sp>
          <p:nvSpPr>
            <p:cNvPr id="87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8" name="A"/>
            <p:cNvSpPr txBox="1"/>
            <p:nvPr/>
          </p:nvSpPr>
          <p:spPr>
            <a:xfrm>
              <a:off x="600873" y="772812"/>
              <a:ext cx="914399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84" name="MONEDA CHOCOLATE"/>
          <p:cNvGrpSpPr/>
          <p:nvPr/>
        </p:nvGrpSpPr>
        <p:grpSpPr>
          <a:xfrm>
            <a:off x="5929480" y="3251244"/>
            <a:ext cx="1620000" cy="1620000"/>
            <a:chOff x="215935" y="378311"/>
            <a:chExt cx="1620000" cy="1620000"/>
          </a:xfrm>
          <a:noFill/>
        </p:grpSpPr>
        <p:sp>
          <p:nvSpPr>
            <p:cNvPr id="85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6" name="A"/>
            <p:cNvSpPr txBox="1"/>
            <p:nvPr/>
          </p:nvSpPr>
          <p:spPr>
            <a:xfrm>
              <a:off x="604129" y="772812"/>
              <a:ext cx="1009653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94" name="MONEDA CHOCOLATE"/>
          <p:cNvGrpSpPr/>
          <p:nvPr/>
        </p:nvGrpSpPr>
        <p:grpSpPr>
          <a:xfrm>
            <a:off x="1038895" y="4685125"/>
            <a:ext cx="1620000" cy="1620000"/>
            <a:chOff x="215935" y="378311"/>
            <a:chExt cx="1620000" cy="1620000"/>
          </a:xfrm>
          <a:noFill/>
        </p:grpSpPr>
        <p:sp>
          <p:nvSpPr>
            <p:cNvPr id="104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5" name="A"/>
            <p:cNvSpPr txBox="1"/>
            <p:nvPr/>
          </p:nvSpPr>
          <p:spPr>
            <a:xfrm>
              <a:off x="669387" y="772812"/>
              <a:ext cx="814435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95" name="MONEDA CHOCOLATE"/>
          <p:cNvGrpSpPr/>
          <p:nvPr/>
        </p:nvGrpSpPr>
        <p:grpSpPr>
          <a:xfrm>
            <a:off x="2989130" y="4662265"/>
            <a:ext cx="1620000" cy="1620000"/>
            <a:chOff x="215935" y="378311"/>
            <a:chExt cx="1620000" cy="1620000"/>
          </a:xfrm>
          <a:noFill/>
        </p:grpSpPr>
        <p:sp>
          <p:nvSpPr>
            <p:cNvPr id="102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3" name="A"/>
            <p:cNvSpPr txBox="1"/>
            <p:nvPr/>
          </p:nvSpPr>
          <p:spPr>
            <a:xfrm>
              <a:off x="676587" y="772812"/>
              <a:ext cx="914401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96" name="MONEDA CHOCOLATE"/>
          <p:cNvGrpSpPr/>
          <p:nvPr/>
        </p:nvGrpSpPr>
        <p:grpSpPr>
          <a:xfrm>
            <a:off x="4962225" y="4662265"/>
            <a:ext cx="1620000" cy="1620000"/>
            <a:chOff x="215935" y="378311"/>
            <a:chExt cx="1620000" cy="1620000"/>
          </a:xfrm>
          <a:noFill/>
        </p:grpSpPr>
        <p:sp>
          <p:nvSpPr>
            <p:cNvPr id="100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1" name="A"/>
            <p:cNvSpPr txBox="1"/>
            <p:nvPr/>
          </p:nvSpPr>
          <p:spPr>
            <a:xfrm>
              <a:off x="822475" y="772812"/>
              <a:ext cx="748909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97" name="MONEDA CHOCOLATE"/>
          <p:cNvGrpSpPr/>
          <p:nvPr/>
        </p:nvGrpSpPr>
        <p:grpSpPr>
          <a:xfrm>
            <a:off x="2034055" y="8903598"/>
            <a:ext cx="1620000" cy="1620000"/>
            <a:chOff x="215935" y="378311"/>
            <a:chExt cx="1620000" cy="1620000"/>
          </a:xfrm>
          <a:noFill/>
        </p:grpSpPr>
        <p:sp>
          <p:nvSpPr>
            <p:cNvPr id="98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9" name="A"/>
            <p:cNvSpPr txBox="1"/>
            <p:nvPr/>
          </p:nvSpPr>
          <p:spPr>
            <a:xfrm>
              <a:off x="654916" y="772812"/>
              <a:ext cx="78971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107" name="MONEDA CHOCOLATE"/>
          <p:cNvGrpSpPr/>
          <p:nvPr/>
        </p:nvGrpSpPr>
        <p:grpSpPr>
          <a:xfrm>
            <a:off x="60960" y="6096266"/>
            <a:ext cx="1620000" cy="1620000"/>
            <a:chOff x="215935" y="378311"/>
            <a:chExt cx="1620000" cy="1620000"/>
          </a:xfrm>
          <a:noFill/>
        </p:grpSpPr>
        <p:sp>
          <p:nvSpPr>
            <p:cNvPr id="117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8" name="A"/>
            <p:cNvSpPr txBox="1"/>
            <p:nvPr/>
          </p:nvSpPr>
          <p:spPr>
            <a:xfrm>
              <a:off x="549829" y="772812"/>
              <a:ext cx="907853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108" name="MONEDA CHOCOLATE"/>
          <p:cNvGrpSpPr/>
          <p:nvPr/>
        </p:nvGrpSpPr>
        <p:grpSpPr>
          <a:xfrm>
            <a:off x="2034055" y="6096266"/>
            <a:ext cx="1620000" cy="1620000"/>
            <a:chOff x="215935" y="378311"/>
            <a:chExt cx="1620000" cy="1620000"/>
          </a:xfrm>
          <a:noFill/>
        </p:grpSpPr>
        <p:sp>
          <p:nvSpPr>
            <p:cNvPr id="115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6" name="A"/>
            <p:cNvSpPr txBox="1"/>
            <p:nvPr/>
          </p:nvSpPr>
          <p:spPr>
            <a:xfrm>
              <a:off x="840775" y="772812"/>
              <a:ext cx="330235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109" name="MONEDA CHOCOLATE"/>
          <p:cNvGrpSpPr/>
          <p:nvPr/>
        </p:nvGrpSpPr>
        <p:grpSpPr>
          <a:xfrm>
            <a:off x="3984290" y="6096266"/>
            <a:ext cx="1620000" cy="1620000"/>
            <a:chOff x="215935" y="378311"/>
            <a:chExt cx="1620000" cy="1620000"/>
          </a:xfrm>
          <a:noFill/>
        </p:grpSpPr>
        <p:sp>
          <p:nvSpPr>
            <p:cNvPr id="113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4" name="A"/>
            <p:cNvSpPr txBox="1"/>
            <p:nvPr/>
          </p:nvSpPr>
          <p:spPr>
            <a:xfrm>
              <a:off x="595828" y="772812"/>
              <a:ext cx="91440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110" name="MONEDA CHOCOLATE"/>
          <p:cNvGrpSpPr/>
          <p:nvPr/>
        </p:nvGrpSpPr>
        <p:grpSpPr>
          <a:xfrm>
            <a:off x="5888805" y="6096266"/>
            <a:ext cx="1620000" cy="1620000"/>
            <a:chOff x="215935" y="378311"/>
            <a:chExt cx="1620000" cy="1620000"/>
          </a:xfrm>
          <a:noFill/>
        </p:grpSpPr>
        <p:sp>
          <p:nvSpPr>
            <p:cNvPr id="111" name="FONDO"/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2" name="A"/>
            <p:cNvSpPr txBox="1"/>
            <p:nvPr/>
          </p:nvSpPr>
          <p:spPr>
            <a:xfrm>
              <a:off x="644804" y="772812"/>
              <a:ext cx="847148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grpSp>
        <p:nvGrpSpPr>
          <p:cNvPr id="5" name="MONEDA CHOCOLATE">
            <a:extLst>
              <a:ext uri="{FF2B5EF4-FFF2-40B4-BE49-F238E27FC236}">
                <a16:creationId xmlns:a16="http://schemas.microsoft.com/office/drawing/2014/main" id="{DA5C8AB0-BF39-BA18-F45E-45CAB5F1E8B1}"/>
              </a:ext>
            </a:extLst>
          </p:cNvPr>
          <p:cNvGrpSpPr/>
          <p:nvPr/>
        </p:nvGrpSpPr>
        <p:grpSpPr>
          <a:xfrm>
            <a:off x="5906620" y="8899909"/>
            <a:ext cx="1620000" cy="1620000"/>
            <a:chOff x="215935" y="378311"/>
            <a:chExt cx="1620000" cy="1620000"/>
          </a:xfrm>
          <a:noFill/>
        </p:grpSpPr>
        <p:sp>
          <p:nvSpPr>
            <p:cNvPr id="6" name="FONDO">
              <a:extLst>
                <a:ext uri="{FF2B5EF4-FFF2-40B4-BE49-F238E27FC236}">
                  <a16:creationId xmlns:a16="http://schemas.microsoft.com/office/drawing/2014/main" id="{8792C3F9-0067-79F2-B783-9E0798C9D63D}"/>
                </a:ext>
              </a:extLst>
            </p:cNvPr>
            <p:cNvSpPr/>
            <p:nvPr/>
          </p:nvSpPr>
          <p:spPr>
            <a:xfrm>
              <a:off x="215935" y="378311"/>
              <a:ext cx="1620000" cy="162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" name="A">
              <a:extLst>
                <a:ext uri="{FF2B5EF4-FFF2-40B4-BE49-F238E27FC236}">
                  <a16:creationId xmlns:a16="http://schemas.microsoft.com/office/drawing/2014/main" id="{9EA6D482-2051-5FA6-C314-4C4D68A9446D}"/>
                </a:ext>
              </a:extLst>
            </p:cNvPr>
            <p:cNvSpPr txBox="1"/>
            <p:nvPr/>
          </p:nvSpPr>
          <p:spPr>
            <a:xfrm>
              <a:off x="626989" y="772812"/>
              <a:ext cx="847148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AR" sz="4800" dirty="0">
                <a:solidFill>
                  <a:srgbClr val="8CCA3D"/>
                </a:solidFill>
                <a:latin typeface="Shlop" panose="04010506040000020004" pitchFamily="82" charset="0"/>
              </a:endParaRPr>
            </a:p>
          </p:txBody>
        </p:sp>
      </p:grpSp>
      <p:sp>
        <p:nvSpPr>
          <p:cNvPr id="2" name="FONDO 3"/>
          <p:cNvSpPr/>
          <p:nvPr/>
        </p:nvSpPr>
        <p:spPr>
          <a:xfrm>
            <a:off x="78775" y="451942"/>
            <a:ext cx="1620000" cy="162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8" name="EDAD">
            <a:extLst>
              <a:ext uri="{FF2B5EF4-FFF2-40B4-BE49-F238E27FC236}">
                <a16:creationId xmlns:a16="http://schemas.microsoft.com/office/drawing/2014/main" id="{B2343CF0-3E13-D331-8462-EC68263A9598}"/>
              </a:ext>
            </a:extLst>
          </p:cNvPr>
          <p:cNvSpPr/>
          <p:nvPr/>
        </p:nvSpPr>
        <p:spPr>
          <a:xfrm>
            <a:off x="94501" y="480206"/>
            <a:ext cx="1581414" cy="1591736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1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73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" name="FCP"/>
          <p:cNvSpPr txBox="1"/>
          <p:nvPr/>
        </p:nvSpPr>
        <p:spPr>
          <a:xfrm>
            <a:off x="1" y="0"/>
            <a:ext cx="7559674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AR" sz="1400" spc="600" dirty="0">
                <a:solidFill>
                  <a:schemeClr val="lt1"/>
                </a:solidFill>
                <a:latin typeface="Sports Bar" panose="02000500000000000000" pitchFamily="2" charset="0"/>
                <a:ea typeface="Calibri"/>
                <a:cs typeface="Calibri"/>
                <a:sym typeface="Calibri"/>
              </a:rPr>
              <a:t>ETIQUETA RODHESIA 5 x 8.5 CM</a:t>
            </a:r>
            <a:endParaRPr sz="1050" spc="600" dirty="0">
              <a:latin typeface="Sports Bar" panose="02000500000000000000" pitchFamily="2" charset="0"/>
            </a:endParaRPr>
          </a:p>
        </p:txBody>
      </p:sp>
      <p:grpSp>
        <p:nvGrpSpPr>
          <p:cNvPr id="7" name="ETIQUETA RODHESIA"/>
          <p:cNvGrpSpPr/>
          <p:nvPr/>
        </p:nvGrpSpPr>
        <p:grpSpPr>
          <a:xfrm rot="16200000">
            <a:off x="3185805" y="1172806"/>
            <a:ext cx="3060000" cy="1800000"/>
            <a:chOff x="818706" y="740839"/>
            <a:chExt cx="3060000" cy="1800000"/>
          </a:xfrm>
          <a:noFill/>
        </p:grpSpPr>
        <p:sp>
          <p:nvSpPr>
            <p:cNvPr id="8" name="FONDO"/>
            <p:cNvSpPr/>
            <p:nvPr/>
          </p:nvSpPr>
          <p:spPr>
            <a:xfrm>
              <a:off x="818706" y="740839"/>
              <a:ext cx="3060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" name="IMAGEN PNG"/>
            <p:cNvSpPr/>
            <p:nvPr/>
          </p:nvSpPr>
          <p:spPr>
            <a:xfrm>
              <a:off x="1496986" y="1036503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3" name="ETIQUETA RODHESIA"/>
          <p:cNvGrpSpPr/>
          <p:nvPr/>
        </p:nvGrpSpPr>
        <p:grpSpPr>
          <a:xfrm rot="16200000">
            <a:off x="1313870" y="1172806"/>
            <a:ext cx="3060000" cy="1800000"/>
            <a:chOff x="818706" y="740839"/>
            <a:chExt cx="3060000" cy="1800000"/>
          </a:xfrm>
          <a:noFill/>
        </p:grpSpPr>
        <p:sp>
          <p:nvSpPr>
            <p:cNvPr id="18" name="FONDO"/>
            <p:cNvSpPr/>
            <p:nvPr/>
          </p:nvSpPr>
          <p:spPr>
            <a:xfrm>
              <a:off x="818706" y="740839"/>
              <a:ext cx="3060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" name="IMAGEN PNG"/>
            <p:cNvSpPr/>
            <p:nvPr/>
          </p:nvSpPr>
          <p:spPr>
            <a:xfrm>
              <a:off x="1496986" y="1036503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4" name="ETIQUETA RODHESIA"/>
          <p:cNvGrpSpPr/>
          <p:nvPr/>
        </p:nvGrpSpPr>
        <p:grpSpPr>
          <a:xfrm rot="16200000">
            <a:off x="5057740" y="1172806"/>
            <a:ext cx="3060000" cy="1800000"/>
            <a:chOff x="818706" y="740839"/>
            <a:chExt cx="3060000" cy="1800000"/>
          </a:xfrm>
          <a:noFill/>
        </p:grpSpPr>
        <p:sp>
          <p:nvSpPr>
            <p:cNvPr id="15" name="FONDO"/>
            <p:cNvSpPr/>
            <p:nvPr/>
          </p:nvSpPr>
          <p:spPr>
            <a:xfrm>
              <a:off x="818706" y="740839"/>
              <a:ext cx="3060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" name="IMAGEN PNG"/>
            <p:cNvSpPr/>
            <p:nvPr/>
          </p:nvSpPr>
          <p:spPr>
            <a:xfrm>
              <a:off x="1496986" y="1036503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2" name="ETIQUETA RODHESIA"/>
          <p:cNvGrpSpPr/>
          <p:nvPr/>
        </p:nvGrpSpPr>
        <p:grpSpPr>
          <a:xfrm rot="16200000">
            <a:off x="-558065" y="4440283"/>
            <a:ext cx="3060000" cy="1800000"/>
            <a:chOff x="818706" y="740839"/>
            <a:chExt cx="3060000" cy="1800000"/>
          </a:xfrm>
          <a:noFill/>
        </p:grpSpPr>
        <p:sp>
          <p:nvSpPr>
            <p:cNvPr id="27" name="FONDO"/>
            <p:cNvSpPr/>
            <p:nvPr/>
          </p:nvSpPr>
          <p:spPr>
            <a:xfrm>
              <a:off x="818706" y="740839"/>
              <a:ext cx="3060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8" name="IMAGEN PNG"/>
            <p:cNvSpPr/>
            <p:nvPr/>
          </p:nvSpPr>
          <p:spPr>
            <a:xfrm>
              <a:off x="1496986" y="1036503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3" name="ETIQUETA RODHESIA"/>
          <p:cNvGrpSpPr/>
          <p:nvPr/>
        </p:nvGrpSpPr>
        <p:grpSpPr>
          <a:xfrm rot="16200000">
            <a:off x="3185805" y="4440284"/>
            <a:ext cx="3060000" cy="1800000"/>
            <a:chOff x="818706" y="740839"/>
            <a:chExt cx="3060000" cy="1800000"/>
          </a:xfrm>
          <a:noFill/>
        </p:grpSpPr>
        <p:sp>
          <p:nvSpPr>
            <p:cNvPr id="24" name="FONDO"/>
            <p:cNvSpPr/>
            <p:nvPr/>
          </p:nvSpPr>
          <p:spPr>
            <a:xfrm>
              <a:off x="818706" y="740839"/>
              <a:ext cx="3060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5" name="IMAGEN PNG"/>
            <p:cNvSpPr/>
            <p:nvPr/>
          </p:nvSpPr>
          <p:spPr>
            <a:xfrm>
              <a:off x="1496986" y="1036503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1" name="ETIQUETA RODHESIA"/>
          <p:cNvGrpSpPr/>
          <p:nvPr/>
        </p:nvGrpSpPr>
        <p:grpSpPr>
          <a:xfrm rot="16200000">
            <a:off x="1313870" y="4440283"/>
            <a:ext cx="3060000" cy="1800000"/>
            <a:chOff x="818706" y="740839"/>
            <a:chExt cx="3060000" cy="1800000"/>
          </a:xfrm>
          <a:noFill/>
        </p:grpSpPr>
        <p:sp>
          <p:nvSpPr>
            <p:cNvPr id="36" name="FONDO"/>
            <p:cNvSpPr/>
            <p:nvPr/>
          </p:nvSpPr>
          <p:spPr>
            <a:xfrm>
              <a:off x="818706" y="740839"/>
              <a:ext cx="3060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7" name="IMAGEN PNG"/>
            <p:cNvSpPr/>
            <p:nvPr/>
          </p:nvSpPr>
          <p:spPr>
            <a:xfrm>
              <a:off x="1496986" y="1036503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2" name="ETIQUETA RODHESIA"/>
          <p:cNvGrpSpPr/>
          <p:nvPr/>
        </p:nvGrpSpPr>
        <p:grpSpPr>
          <a:xfrm rot="16200000">
            <a:off x="5057740" y="4440284"/>
            <a:ext cx="3060000" cy="1800000"/>
            <a:chOff x="818706" y="740839"/>
            <a:chExt cx="3060000" cy="1800000"/>
          </a:xfrm>
          <a:noFill/>
        </p:grpSpPr>
        <p:sp>
          <p:nvSpPr>
            <p:cNvPr id="33" name="FONDO"/>
            <p:cNvSpPr/>
            <p:nvPr/>
          </p:nvSpPr>
          <p:spPr>
            <a:xfrm>
              <a:off x="818706" y="740839"/>
              <a:ext cx="3060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4" name="IMAGEN PNG"/>
            <p:cNvSpPr/>
            <p:nvPr/>
          </p:nvSpPr>
          <p:spPr>
            <a:xfrm>
              <a:off x="1496986" y="1036503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0" name="ETIQUETA RODHESIA"/>
          <p:cNvGrpSpPr/>
          <p:nvPr/>
        </p:nvGrpSpPr>
        <p:grpSpPr>
          <a:xfrm rot="16200000">
            <a:off x="-558065" y="7719007"/>
            <a:ext cx="3060000" cy="1800000"/>
            <a:chOff x="818706" y="740839"/>
            <a:chExt cx="3060000" cy="1800000"/>
          </a:xfrm>
          <a:noFill/>
        </p:grpSpPr>
        <p:sp>
          <p:nvSpPr>
            <p:cNvPr id="45" name="FONDO"/>
            <p:cNvSpPr/>
            <p:nvPr/>
          </p:nvSpPr>
          <p:spPr>
            <a:xfrm>
              <a:off x="818706" y="740839"/>
              <a:ext cx="3060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6" name="IMAGEN PNG"/>
            <p:cNvSpPr/>
            <p:nvPr/>
          </p:nvSpPr>
          <p:spPr>
            <a:xfrm>
              <a:off x="1496986" y="1036503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1" name="ETIQUETA RODHESIA"/>
          <p:cNvGrpSpPr/>
          <p:nvPr/>
        </p:nvGrpSpPr>
        <p:grpSpPr>
          <a:xfrm rot="16200000">
            <a:off x="1313870" y="7719007"/>
            <a:ext cx="3060000" cy="1800000"/>
            <a:chOff x="818706" y="740839"/>
            <a:chExt cx="3060000" cy="1800000"/>
          </a:xfrm>
          <a:noFill/>
        </p:grpSpPr>
        <p:sp>
          <p:nvSpPr>
            <p:cNvPr id="42" name="FONDO"/>
            <p:cNvSpPr/>
            <p:nvPr/>
          </p:nvSpPr>
          <p:spPr>
            <a:xfrm>
              <a:off x="818706" y="740839"/>
              <a:ext cx="3060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3" name="IMAGEN PNG"/>
            <p:cNvSpPr/>
            <p:nvPr/>
          </p:nvSpPr>
          <p:spPr>
            <a:xfrm>
              <a:off x="1496986" y="1036503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2" name="FONDO 6"/>
          <p:cNvSpPr/>
          <p:nvPr/>
        </p:nvSpPr>
        <p:spPr>
          <a:xfrm rot="16200000">
            <a:off x="-558065" y="1172805"/>
            <a:ext cx="3060000" cy="1800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6" name="ETIQUETA RODHESIA">
            <a:extLst>
              <a:ext uri="{FF2B5EF4-FFF2-40B4-BE49-F238E27FC236}">
                <a16:creationId xmlns:a16="http://schemas.microsoft.com/office/drawing/2014/main" id="{C05E9CD4-7DAC-3D4D-0738-71B3B9EA4CAA}"/>
              </a:ext>
            </a:extLst>
          </p:cNvPr>
          <p:cNvGrpSpPr/>
          <p:nvPr/>
        </p:nvGrpSpPr>
        <p:grpSpPr>
          <a:xfrm rot="16200000">
            <a:off x="3185805" y="7719007"/>
            <a:ext cx="3060000" cy="1800000"/>
            <a:chOff x="818706" y="740839"/>
            <a:chExt cx="3060000" cy="1800000"/>
          </a:xfrm>
          <a:noFill/>
        </p:grpSpPr>
        <p:sp>
          <p:nvSpPr>
            <p:cNvPr id="11" name="FONDO">
              <a:extLst>
                <a:ext uri="{FF2B5EF4-FFF2-40B4-BE49-F238E27FC236}">
                  <a16:creationId xmlns:a16="http://schemas.microsoft.com/office/drawing/2014/main" id="{23A99E72-6F35-8875-2DB3-EDB320046BCE}"/>
                </a:ext>
              </a:extLst>
            </p:cNvPr>
            <p:cNvSpPr/>
            <p:nvPr/>
          </p:nvSpPr>
          <p:spPr>
            <a:xfrm>
              <a:off x="818706" y="740839"/>
              <a:ext cx="3060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" name="IMAGEN PNG">
              <a:extLst>
                <a:ext uri="{FF2B5EF4-FFF2-40B4-BE49-F238E27FC236}">
                  <a16:creationId xmlns:a16="http://schemas.microsoft.com/office/drawing/2014/main" id="{5E7B7F23-EBE4-2A22-34BA-D57F93CCEA07}"/>
                </a:ext>
              </a:extLst>
            </p:cNvPr>
            <p:cNvSpPr/>
            <p:nvPr/>
          </p:nvSpPr>
          <p:spPr>
            <a:xfrm>
              <a:off x="1496986" y="1036503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0" name="ETIQUETA RODHESIA">
            <a:extLst>
              <a:ext uri="{FF2B5EF4-FFF2-40B4-BE49-F238E27FC236}">
                <a16:creationId xmlns:a16="http://schemas.microsoft.com/office/drawing/2014/main" id="{70D7D9F2-3D78-415D-B05C-9295F7574C0D}"/>
              </a:ext>
            </a:extLst>
          </p:cNvPr>
          <p:cNvGrpSpPr/>
          <p:nvPr/>
        </p:nvGrpSpPr>
        <p:grpSpPr>
          <a:xfrm rot="16200000">
            <a:off x="5057740" y="7719007"/>
            <a:ext cx="3060000" cy="1800000"/>
            <a:chOff x="818706" y="740839"/>
            <a:chExt cx="3060000" cy="1800000"/>
          </a:xfrm>
          <a:noFill/>
        </p:grpSpPr>
        <p:sp>
          <p:nvSpPr>
            <p:cNvPr id="39" name="FONDO">
              <a:extLst>
                <a:ext uri="{FF2B5EF4-FFF2-40B4-BE49-F238E27FC236}">
                  <a16:creationId xmlns:a16="http://schemas.microsoft.com/office/drawing/2014/main" id="{85248634-906C-9FAD-5EE0-EFAD0A1AB41E}"/>
                </a:ext>
              </a:extLst>
            </p:cNvPr>
            <p:cNvSpPr/>
            <p:nvPr/>
          </p:nvSpPr>
          <p:spPr>
            <a:xfrm>
              <a:off x="818706" y="740839"/>
              <a:ext cx="3060000" cy="18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8" name="IMAGEN PNG">
              <a:extLst>
                <a:ext uri="{FF2B5EF4-FFF2-40B4-BE49-F238E27FC236}">
                  <a16:creationId xmlns:a16="http://schemas.microsoft.com/office/drawing/2014/main" id="{CF888C27-C4F1-2559-D660-7D6F1C309018}"/>
                </a:ext>
              </a:extLst>
            </p:cNvPr>
            <p:cNvSpPr/>
            <p:nvPr/>
          </p:nvSpPr>
          <p:spPr>
            <a:xfrm>
              <a:off x="1496986" y="1036503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5" name="PNG 10">
            <a:extLst>
              <a:ext uri="{FF2B5EF4-FFF2-40B4-BE49-F238E27FC236}">
                <a16:creationId xmlns:a16="http://schemas.microsoft.com/office/drawing/2014/main" id="{2706B3B4-1D6C-800C-A18C-3F343C24974E}"/>
              </a:ext>
            </a:extLst>
          </p:cNvPr>
          <p:cNvSpPr>
            <a:spLocks/>
          </p:cNvSpPr>
          <p:nvPr/>
        </p:nvSpPr>
        <p:spPr>
          <a:xfrm rot="16200000">
            <a:off x="594985" y="1460635"/>
            <a:ext cx="1224000" cy="1224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 dirty="0"/>
          </a:p>
        </p:txBody>
      </p:sp>
      <p:sp>
        <p:nvSpPr>
          <p:cNvPr id="21" name="NOMBRE">
            <a:extLst>
              <a:ext uri="{FF2B5EF4-FFF2-40B4-BE49-F238E27FC236}">
                <a16:creationId xmlns:a16="http://schemas.microsoft.com/office/drawing/2014/main" id="{EC0D1B1D-5FF0-965C-C782-1D6E4167AAFB}"/>
              </a:ext>
            </a:extLst>
          </p:cNvPr>
          <p:cNvSpPr>
            <a:spLocks/>
          </p:cNvSpPr>
          <p:nvPr/>
        </p:nvSpPr>
        <p:spPr>
          <a:xfrm rot="16200000">
            <a:off x="-246490" y="1821816"/>
            <a:ext cx="1340289" cy="502431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609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FCP"/>
          <p:cNvSpPr txBox="1"/>
          <p:nvPr/>
        </p:nvSpPr>
        <p:spPr>
          <a:xfrm>
            <a:off x="1" y="0"/>
            <a:ext cx="7559674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AR" sz="1400" spc="600" dirty="0">
                <a:solidFill>
                  <a:schemeClr val="lt1"/>
                </a:solidFill>
                <a:latin typeface="Sports Bar" panose="02000500000000000000" pitchFamily="2" charset="0"/>
                <a:ea typeface="Calibri"/>
                <a:cs typeface="Calibri"/>
                <a:sym typeface="Calibri"/>
              </a:rPr>
              <a:t>Envoltorio RODHESIA 8.5 x 13 CM</a:t>
            </a:r>
            <a:endParaRPr sz="1050" spc="600" dirty="0">
              <a:latin typeface="Sports Bar" panose="02000500000000000000" pitchFamily="2" charset="0"/>
            </a:endParaRPr>
          </a:p>
        </p:txBody>
      </p:sp>
      <p:grpSp>
        <p:nvGrpSpPr>
          <p:cNvPr id="18" name="ENVOLTORIO RODHESIA"/>
          <p:cNvGrpSpPr/>
          <p:nvPr/>
        </p:nvGrpSpPr>
        <p:grpSpPr>
          <a:xfrm>
            <a:off x="4019784" y="443938"/>
            <a:ext cx="3060000" cy="4680000"/>
            <a:chOff x="3880884" y="776902"/>
            <a:chExt cx="3060000" cy="4680000"/>
          </a:xfrm>
          <a:noFill/>
        </p:grpSpPr>
        <p:sp>
          <p:nvSpPr>
            <p:cNvPr id="19" name="FONDO"/>
            <p:cNvSpPr/>
            <p:nvPr/>
          </p:nvSpPr>
          <p:spPr>
            <a:xfrm>
              <a:off x="3880884" y="776902"/>
              <a:ext cx="3060000" cy="46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0" name="IMAGEN PNG"/>
            <p:cNvSpPr/>
            <p:nvPr/>
          </p:nvSpPr>
          <p:spPr>
            <a:xfrm>
              <a:off x="4559164" y="2512566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4" name="ENVOLTORIO RODHESIA"/>
          <p:cNvGrpSpPr/>
          <p:nvPr/>
        </p:nvGrpSpPr>
        <p:grpSpPr>
          <a:xfrm>
            <a:off x="479892" y="5567876"/>
            <a:ext cx="3060000" cy="4680000"/>
            <a:chOff x="3880884" y="776902"/>
            <a:chExt cx="3060000" cy="4680000"/>
          </a:xfrm>
          <a:noFill/>
        </p:grpSpPr>
        <p:sp>
          <p:nvSpPr>
            <p:cNvPr id="29" name="FONDO"/>
            <p:cNvSpPr/>
            <p:nvPr/>
          </p:nvSpPr>
          <p:spPr>
            <a:xfrm>
              <a:off x="3880884" y="776902"/>
              <a:ext cx="3060000" cy="46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0" name="IMAGEN PNG"/>
            <p:cNvSpPr/>
            <p:nvPr/>
          </p:nvSpPr>
          <p:spPr>
            <a:xfrm>
              <a:off x="4559164" y="2512566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5" name="ENVOLTORIO RODHESIA"/>
          <p:cNvGrpSpPr/>
          <p:nvPr/>
        </p:nvGrpSpPr>
        <p:grpSpPr>
          <a:xfrm>
            <a:off x="4019784" y="5567876"/>
            <a:ext cx="3060000" cy="4680000"/>
            <a:chOff x="3880884" y="776902"/>
            <a:chExt cx="3060000" cy="4680000"/>
          </a:xfrm>
          <a:noFill/>
        </p:grpSpPr>
        <p:sp>
          <p:nvSpPr>
            <p:cNvPr id="26" name="FONDO"/>
            <p:cNvSpPr/>
            <p:nvPr/>
          </p:nvSpPr>
          <p:spPr>
            <a:xfrm>
              <a:off x="3880884" y="776902"/>
              <a:ext cx="3060000" cy="46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7" name="IMAGEN PNG"/>
            <p:cNvSpPr/>
            <p:nvPr/>
          </p:nvSpPr>
          <p:spPr>
            <a:xfrm>
              <a:off x="4559164" y="2512566"/>
              <a:ext cx="1703439" cy="1504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13" name="FONDO 3"/>
          <p:cNvSpPr/>
          <p:nvPr/>
        </p:nvSpPr>
        <p:spPr>
          <a:xfrm>
            <a:off x="479889" y="443938"/>
            <a:ext cx="3060000" cy="46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PNG 10">
            <a:extLst>
              <a:ext uri="{FF2B5EF4-FFF2-40B4-BE49-F238E27FC236}">
                <a16:creationId xmlns:a16="http://schemas.microsoft.com/office/drawing/2014/main" id="{F1A998AA-CE53-A1D0-0FC5-B818FE244A56}"/>
              </a:ext>
            </a:extLst>
          </p:cNvPr>
          <p:cNvSpPr>
            <a:spLocks/>
          </p:cNvSpPr>
          <p:nvPr/>
        </p:nvSpPr>
        <p:spPr>
          <a:xfrm>
            <a:off x="1298682" y="2572912"/>
            <a:ext cx="1422102" cy="125114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 dirty="0"/>
          </a:p>
        </p:txBody>
      </p:sp>
      <p:sp>
        <p:nvSpPr>
          <p:cNvPr id="8" name="NOMBRE">
            <a:extLst>
              <a:ext uri="{FF2B5EF4-FFF2-40B4-BE49-F238E27FC236}">
                <a16:creationId xmlns:a16="http://schemas.microsoft.com/office/drawing/2014/main" id="{6CF5DF1B-5CC4-91BE-1F8A-D29B1A7570DB}"/>
              </a:ext>
            </a:extLst>
          </p:cNvPr>
          <p:cNvSpPr>
            <a:spLocks/>
          </p:cNvSpPr>
          <p:nvPr/>
        </p:nvSpPr>
        <p:spPr>
          <a:xfrm>
            <a:off x="931897" y="1662796"/>
            <a:ext cx="2155738" cy="774183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625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192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FCP"/>
          <p:cNvSpPr txBox="1"/>
          <p:nvPr/>
        </p:nvSpPr>
        <p:spPr>
          <a:xfrm>
            <a:off x="1" y="0"/>
            <a:ext cx="7559674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AR" sz="1400" spc="600" dirty="0">
                <a:solidFill>
                  <a:schemeClr val="lt1"/>
                </a:solidFill>
                <a:latin typeface="Sports Bar" panose="02000500000000000000" pitchFamily="2" charset="0"/>
                <a:ea typeface="Calibri"/>
                <a:cs typeface="Calibri"/>
                <a:sym typeface="Calibri"/>
              </a:rPr>
              <a:t>ETIQUETA CHOCOLATIN 3.5 x 6 CM</a:t>
            </a:r>
            <a:endParaRPr sz="1050" spc="600" dirty="0">
              <a:latin typeface="Sports Bar" panose="02000500000000000000" pitchFamily="2" charset="0"/>
            </a:endParaRPr>
          </a:p>
        </p:txBody>
      </p:sp>
      <p:grpSp>
        <p:nvGrpSpPr>
          <p:cNvPr id="12" name="ETIQUETA CHOCOLATIN"/>
          <p:cNvGrpSpPr/>
          <p:nvPr/>
        </p:nvGrpSpPr>
        <p:grpSpPr>
          <a:xfrm rot="16200000">
            <a:off x="944276" y="794441"/>
            <a:ext cx="2160000" cy="1260000"/>
            <a:chOff x="1575881" y="807395"/>
            <a:chExt cx="2160000" cy="1260000"/>
          </a:xfrm>
          <a:noFill/>
        </p:grpSpPr>
        <p:sp>
          <p:nvSpPr>
            <p:cNvPr id="13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15" name="ETIQUETA CHOCOLATIN"/>
          <p:cNvGrpSpPr/>
          <p:nvPr/>
        </p:nvGrpSpPr>
        <p:grpSpPr>
          <a:xfrm rot="16200000">
            <a:off x="3566649" y="794440"/>
            <a:ext cx="2160000" cy="1260000"/>
            <a:chOff x="1575881" y="807395"/>
            <a:chExt cx="2160000" cy="1260000"/>
          </a:xfrm>
          <a:noFill/>
        </p:grpSpPr>
        <p:sp>
          <p:nvSpPr>
            <p:cNvPr id="16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7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20" name="ETIQUETA CHOCOLATIN"/>
          <p:cNvGrpSpPr/>
          <p:nvPr/>
        </p:nvGrpSpPr>
        <p:grpSpPr>
          <a:xfrm rot="16200000">
            <a:off x="-358208" y="3005763"/>
            <a:ext cx="2160000" cy="1260000"/>
            <a:chOff x="1575881" y="807395"/>
            <a:chExt cx="2160000" cy="1260000"/>
          </a:xfrm>
          <a:noFill/>
        </p:grpSpPr>
        <p:sp>
          <p:nvSpPr>
            <p:cNvPr id="27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8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21" name="ETIQUETA CHOCOLATIN"/>
          <p:cNvGrpSpPr/>
          <p:nvPr/>
        </p:nvGrpSpPr>
        <p:grpSpPr>
          <a:xfrm rot="16200000">
            <a:off x="2250960" y="794440"/>
            <a:ext cx="2160000" cy="1260000"/>
            <a:chOff x="1575881" y="807395"/>
            <a:chExt cx="2160000" cy="1260000"/>
          </a:xfrm>
          <a:noFill/>
        </p:grpSpPr>
        <p:sp>
          <p:nvSpPr>
            <p:cNvPr id="25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6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22" name="ETIQUETA CHOCOLATIN"/>
          <p:cNvGrpSpPr/>
          <p:nvPr/>
        </p:nvGrpSpPr>
        <p:grpSpPr>
          <a:xfrm>
            <a:off x="5308235" y="348277"/>
            <a:ext cx="2160000" cy="1260000"/>
            <a:chOff x="1575881" y="807395"/>
            <a:chExt cx="2160000" cy="1260000"/>
          </a:xfrm>
          <a:noFill/>
        </p:grpSpPr>
        <p:sp>
          <p:nvSpPr>
            <p:cNvPr id="23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4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0" name="ETIQUETA CHOCOLATIN"/>
          <p:cNvGrpSpPr/>
          <p:nvPr/>
        </p:nvGrpSpPr>
        <p:grpSpPr>
          <a:xfrm rot="16200000">
            <a:off x="-375154" y="5203219"/>
            <a:ext cx="2160000" cy="1260000"/>
            <a:chOff x="1575881" y="807395"/>
            <a:chExt cx="2160000" cy="1260000"/>
          </a:xfrm>
          <a:noFill/>
        </p:grpSpPr>
        <p:sp>
          <p:nvSpPr>
            <p:cNvPr id="37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8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1" name="ETIQUETA CHOCOLATIN"/>
          <p:cNvGrpSpPr/>
          <p:nvPr/>
        </p:nvGrpSpPr>
        <p:grpSpPr>
          <a:xfrm rot="16200000">
            <a:off x="2249382" y="3005764"/>
            <a:ext cx="2160000" cy="1260000"/>
            <a:chOff x="1575881" y="807395"/>
            <a:chExt cx="2160000" cy="1260000"/>
          </a:xfrm>
          <a:noFill/>
        </p:grpSpPr>
        <p:sp>
          <p:nvSpPr>
            <p:cNvPr id="35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6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32" name="ETIQUETA CHOCOLATIN"/>
          <p:cNvGrpSpPr/>
          <p:nvPr/>
        </p:nvGrpSpPr>
        <p:grpSpPr>
          <a:xfrm rot="16200000">
            <a:off x="945587" y="3005763"/>
            <a:ext cx="2160000" cy="1260000"/>
            <a:chOff x="1575881" y="807395"/>
            <a:chExt cx="2160000" cy="1260000"/>
          </a:xfrm>
          <a:noFill/>
        </p:grpSpPr>
        <p:sp>
          <p:nvSpPr>
            <p:cNvPr id="33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4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0" name="ETIQUETA CHOCOLATIN"/>
          <p:cNvGrpSpPr/>
          <p:nvPr/>
        </p:nvGrpSpPr>
        <p:grpSpPr>
          <a:xfrm rot="16200000">
            <a:off x="946844" y="5203219"/>
            <a:ext cx="2160000" cy="1260000"/>
            <a:chOff x="1575881" y="807395"/>
            <a:chExt cx="2160000" cy="1260000"/>
          </a:xfrm>
          <a:noFill/>
        </p:grpSpPr>
        <p:sp>
          <p:nvSpPr>
            <p:cNvPr id="47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8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1" name="ETIQUETA CHOCOLATIN"/>
          <p:cNvGrpSpPr/>
          <p:nvPr/>
        </p:nvGrpSpPr>
        <p:grpSpPr>
          <a:xfrm rot="16200000">
            <a:off x="3553178" y="3005763"/>
            <a:ext cx="2160000" cy="1260000"/>
            <a:chOff x="1575881" y="807395"/>
            <a:chExt cx="2160000" cy="1260000"/>
          </a:xfrm>
          <a:noFill/>
        </p:grpSpPr>
        <p:sp>
          <p:nvSpPr>
            <p:cNvPr id="45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6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42" name="ETIQUETA CHOCOLATIN"/>
          <p:cNvGrpSpPr/>
          <p:nvPr/>
        </p:nvGrpSpPr>
        <p:grpSpPr>
          <a:xfrm>
            <a:off x="5308235" y="1842254"/>
            <a:ext cx="2160000" cy="1260000"/>
            <a:chOff x="1575881" y="807395"/>
            <a:chExt cx="2160000" cy="1260000"/>
          </a:xfrm>
          <a:noFill/>
        </p:grpSpPr>
        <p:sp>
          <p:nvSpPr>
            <p:cNvPr id="43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4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0" name="ETIQUETA CHOCOLATIN"/>
          <p:cNvGrpSpPr/>
          <p:nvPr/>
        </p:nvGrpSpPr>
        <p:grpSpPr>
          <a:xfrm rot="16200000">
            <a:off x="939180" y="7424193"/>
            <a:ext cx="2160000" cy="1260000"/>
            <a:chOff x="1575881" y="807395"/>
            <a:chExt cx="2160000" cy="1260000"/>
          </a:xfrm>
          <a:noFill/>
        </p:grpSpPr>
        <p:sp>
          <p:nvSpPr>
            <p:cNvPr id="57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8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1" name="ETIQUETA CHOCOLATIN"/>
          <p:cNvGrpSpPr/>
          <p:nvPr/>
        </p:nvGrpSpPr>
        <p:grpSpPr>
          <a:xfrm rot="16200000">
            <a:off x="2268842" y="5203220"/>
            <a:ext cx="2160000" cy="1260000"/>
            <a:chOff x="1575881" y="807395"/>
            <a:chExt cx="2160000" cy="1260000"/>
          </a:xfrm>
          <a:noFill/>
        </p:grpSpPr>
        <p:sp>
          <p:nvSpPr>
            <p:cNvPr id="55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6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52" name="ETIQUETA CHOCOLATIN"/>
          <p:cNvGrpSpPr/>
          <p:nvPr/>
        </p:nvGrpSpPr>
        <p:grpSpPr>
          <a:xfrm rot="16200000">
            <a:off x="3567981" y="5203220"/>
            <a:ext cx="2160000" cy="1260000"/>
            <a:chOff x="1575881" y="807395"/>
            <a:chExt cx="2160000" cy="1260000"/>
          </a:xfrm>
          <a:noFill/>
        </p:grpSpPr>
        <p:sp>
          <p:nvSpPr>
            <p:cNvPr id="53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4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60" name="ETIQUETA CHOCOLATIN"/>
          <p:cNvGrpSpPr/>
          <p:nvPr/>
        </p:nvGrpSpPr>
        <p:grpSpPr>
          <a:xfrm rot="16200000">
            <a:off x="-355540" y="7424193"/>
            <a:ext cx="2160000" cy="1260000"/>
            <a:chOff x="1575881" y="807395"/>
            <a:chExt cx="2160000" cy="1260000"/>
          </a:xfrm>
          <a:noFill/>
        </p:grpSpPr>
        <p:sp>
          <p:nvSpPr>
            <p:cNvPr id="67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8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61" name="ETIQUETA CHOCOLATIN"/>
          <p:cNvGrpSpPr/>
          <p:nvPr/>
        </p:nvGrpSpPr>
        <p:grpSpPr>
          <a:xfrm rot="16200000">
            <a:off x="2257231" y="7424193"/>
            <a:ext cx="2160000" cy="1260000"/>
            <a:chOff x="1575881" y="807395"/>
            <a:chExt cx="2160000" cy="1260000"/>
          </a:xfrm>
          <a:noFill/>
        </p:grpSpPr>
        <p:sp>
          <p:nvSpPr>
            <p:cNvPr id="65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6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62" name="ETIQUETA CHOCOLATIN"/>
          <p:cNvGrpSpPr/>
          <p:nvPr/>
        </p:nvGrpSpPr>
        <p:grpSpPr>
          <a:xfrm>
            <a:off x="5308235" y="3336231"/>
            <a:ext cx="2160000" cy="1260000"/>
            <a:chOff x="1575881" y="807395"/>
            <a:chExt cx="2160000" cy="1260000"/>
          </a:xfrm>
          <a:noFill/>
        </p:grpSpPr>
        <p:sp>
          <p:nvSpPr>
            <p:cNvPr id="63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4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70" name="ETIQUETA CHOCOLATIN"/>
          <p:cNvGrpSpPr/>
          <p:nvPr/>
        </p:nvGrpSpPr>
        <p:grpSpPr>
          <a:xfrm>
            <a:off x="141287" y="9263263"/>
            <a:ext cx="2160000" cy="1260000"/>
            <a:chOff x="1575881" y="807395"/>
            <a:chExt cx="2160000" cy="1260000"/>
          </a:xfrm>
          <a:noFill/>
        </p:grpSpPr>
        <p:sp>
          <p:nvSpPr>
            <p:cNvPr id="77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8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71" name="ETIQUETA CHOCOLATIN"/>
          <p:cNvGrpSpPr/>
          <p:nvPr/>
        </p:nvGrpSpPr>
        <p:grpSpPr>
          <a:xfrm rot="16200000">
            <a:off x="3571441" y="7424193"/>
            <a:ext cx="2160000" cy="1260000"/>
            <a:chOff x="1575881" y="807395"/>
            <a:chExt cx="2160000" cy="1260000"/>
          </a:xfrm>
          <a:noFill/>
        </p:grpSpPr>
        <p:sp>
          <p:nvSpPr>
            <p:cNvPr id="75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6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72" name="ETIQUETA CHOCOLATIN"/>
          <p:cNvGrpSpPr/>
          <p:nvPr/>
        </p:nvGrpSpPr>
        <p:grpSpPr>
          <a:xfrm>
            <a:off x="5308235" y="4830208"/>
            <a:ext cx="2160000" cy="1260000"/>
            <a:chOff x="1575881" y="807395"/>
            <a:chExt cx="2160000" cy="1260000"/>
          </a:xfrm>
          <a:noFill/>
        </p:grpSpPr>
        <p:sp>
          <p:nvSpPr>
            <p:cNvPr id="73" name="FONDO"/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4" name="A"/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sp>
        <p:nvSpPr>
          <p:cNvPr id="2" name="FONDO 2"/>
          <p:cNvSpPr/>
          <p:nvPr/>
        </p:nvSpPr>
        <p:spPr>
          <a:xfrm rot="16200000">
            <a:off x="-355520" y="794441"/>
            <a:ext cx="2160000" cy="12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grpSp>
        <p:nvGrpSpPr>
          <p:cNvPr id="5" name="ETIQUETA CHOCOLATIN">
            <a:extLst>
              <a:ext uri="{FF2B5EF4-FFF2-40B4-BE49-F238E27FC236}">
                <a16:creationId xmlns:a16="http://schemas.microsoft.com/office/drawing/2014/main" id="{11FF929C-AEE4-DADD-F8B9-480F8F2028ED}"/>
              </a:ext>
            </a:extLst>
          </p:cNvPr>
          <p:cNvGrpSpPr/>
          <p:nvPr/>
        </p:nvGrpSpPr>
        <p:grpSpPr>
          <a:xfrm>
            <a:off x="5308235" y="6324185"/>
            <a:ext cx="2160000" cy="1260000"/>
            <a:chOff x="1575881" y="807395"/>
            <a:chExt cx="2160000" cy="1260000"/>
          </a:xfrm>
          <a:noFill/>
        </p:grpSpPr>
        <p:sp>
          <p:nvSpPr>
            <p:cNvPr id="6" name="FONDO">
              <a:extLst>
                <a:ext uri="{FF2B5EF4-FFF2-40B4-BE49-F238E27FC236}">
                  <a16:creationId xmlns:a16="http://schemas.microsoft.com/office/drawing/2014/main" id="{707E7606-A0AE-C02B-7CC1-051A6B3E2F94}"/>
                </a:ext>
              </a:extLst>
            </p:cNvPr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" name="A">
              <a:extLst>
                <a:ext uri="{FF2B5EF4-FFF2-40B4-BE49-F238E27FC236}">
                  <a16:creationId xmlns:a16="http://schemas.microsoft.com/office/drawing/2014/main" id="{6BE974C3-58FC-48D0-DD57-D96A85358DD8}"/>
                </a:ext>
              </a:extLst>
            </p:cNvPr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8" name="ETIQUETA CHOCOLATIN">
            <a:extLst>
              <a:ext uri="{FF2B5EF4-FFF2-40B4-BE49-F238E27FC236}">
                <a16:creationId xmlns:a16="http://schemas.microsoft.com/office/drawing/2014/main" id="{AB340430-9315-6C06-EE4E-99F2CB39B679}"/>
              </a:ext>
            </a:extLst>
          </p:cNvPr>
          <p:cNvGrpSpPr/>
          <p:nvPr/>
        </p:nvGrpSpPr>
        <p:grpSpPr>
          <a:xfrm>
            <a:off x="5308235" y="7818162"/>
            <a:ext cx="2160000" cy="1260000"/>
            <a:chOff x="1575881" y="807395"/>
            <a:chExt cx="2160000" cy="1260000"/>
          </a:xfrm>
          <a:noFill/>
        </p:grpSpPr>
        <p:sp>
          <p:nvSpPr>
            <p:cNvPr id="9" name="FONDO">
              <a:extLst>
                <a:ext uri="{FF2B5EF4-FFF2-40B4-BE49-F238E27FC236}">
                  <a16:creationId xmlns:a16="http://schemas.microsoft.com/office/drawing/2014/main" id="{52AFA22E-E337-8E52-BD90-1B90692BF97C}"/>
                </a:ext>
              </a:extLst>
            </p:cNvPr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" name="A">
              <a:extLst>
                <a:ext uri="{FF2B5EF4-FFF2-40B4-BE49-F238E27FC236}">
                  <a16:creationId xmlns:a16="http://schemas.microsoft.com/office/drawing/2014/main" id="{C6046483-FB87-A799-65F5-18A0EA36C623}"/>
                </a:ext>
              </a:extLst>
            </p:cNvPr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11" name="ETIQUETA CHOCOLATIN">
            <a:extLst>
              <a:ext uri="{FF2B5EF4-FFF2-40B4-BE49-F238E27FC236}">
                <a16:creationId xmlns:a16="http://schemas.microsoft.com/office/drawing/2014/main" id="{E268726C-E4DF-25A0-2CFA-A249D5C6D82C}"/>
              </a:ext>
            </a:extLst>
          </p:cNvPr>
          <p:cNvGrpSpPr/>
          <p:nvPr/>
        </p:nvGrpSpPr>
        <p:grpSpPr>
          <a:xfrm>
            <a:off x="5308235" y="9263263"/>
            <a:ext cx="2160000" cy="1260000"/>
            <a:chOff x="1575881" y="807395"/>
            <a:chExt cx="2160000" cy="1260000"/>
          </a:xfrm>
          <a:noFill/>
        </p:grpSpPr>
        <p:sp>
          <p:nvSpPr>
            <p:cNvPr id="18" name="FONDO">
              <a:extLst>
                <a:ext uri="{FF2B5EF4-FFF2-40B4-BE49-F238E27FC236}">
                  <a16:creationId xmlns:a16="http://schemas.microsoft.com/office/drawing/2014/main" id="{401FFA4A-751A-1611-68E0-FED71E46F932}"/>
                </a:ext>
              </a:extLst>
            </p:cNvPr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" name="A">
              <a:extLst>
                <a:ext uri="{FF2B5EF4-FFF2-40B4-BE49-F238E27FC236}">
                  <a16:creationId xmlns:a16="http://schemas.microsoft.com/office/drawing/2014/main" id="{E689C89C-2DCE-69A6-56B7-8EF1A4C760A7}"/>
                </a:ext>
              </a:extLst>
            </p:cNvPr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grpSp>
        <p:nvGrpSpPr>
          <p:cNvPr id="29" name="ETIQUETA CHOCOLATIN">
            <a:extLst>
              <a:ext uri="{FF2B5EF4-FFF2-40B4-BE49-F238E27FC236}">
                <a16:creationId xmlns:a16="http://schemas.microsoft.com/office/drawing/2014/main" id="{072197B5-0EAD-CD32-DC11-5874354EE185}"/>
              </a:ext>
            </a:extLst>
          </p:cNvPr>
          <p:cNvGrpSpPr/>
          <p:nvPr/>
        </p:nvGrpSpPr>
        <p:grpSpPr>
          <a:xfrm>
            <a:off x="2724761" y="9263263"/>
            <a:ext cx="2160000" cy="1260000"/>
            <a:chOff x="1575881" y="807395"/>
            <a:chExt cx="2160000" cy="1260000"/>
          </a:xfrm>
          <a:noFill/>
        </p:grpSpPr>
        <p:sp>
          <p:nvSpPr>
            <p:cNvPr id="39" name="FONDO">
              <a:extLst>
                <a:ext uri="{FF2B5EF4-FFF2-40B4-BE49-F238E27FC236}">
                  <a16:creationId xmlns:a16="http://schemas.microsoft.com/office/drawing/2014/main" id="{4BC6E648-BD1D-E82A-7476-96A65FC8AC0F}"/>
                </a:ext>
              </a:extLst>
            </p:cNvPr>
            <p:cNvSpPr/>
            <p:nvPr/>
          </p:nvSpPr>
          <p:spPr>
            <a:xfrm>
              <a:off x="1575881" y="807395"/>
              <a:ext cx="2160000" cy="12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9" name="A">
              <a:extLst>
                <a:ext uri="{FF2B5EF4-FFF2-40B4-BE49-F238E27FC236}">
                  <a16:creationId xmlns:a16="http://schemas.microsoft.com/office/drawing/2014/main" id="{4CD72787-7AC7-3E62-EABE-265BFC0632B2}"/>
                </a:ext>
              </a:extLst>
            </p:cNvPr>
            <p:cNvSpPr txBox="1"/>
            <p:nvPr/>
          </p:nvSpPr>
          <p:spPr>
            <a:xfrm>
              <a:off x="1575881" y="1175785"/>
              <a:ext cx="216000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>
                  <a:noFill/>
                  <a:effectLst>
                    <a:prstShdw prst="shdw14" dist="35921" dir="2700001">
                      <a:scrgbClr r="0" g="0" b="0">
                        <a:alpha val="43000"/>
                      </a:scrgbClr>
                    </a:prstShdw>
                  </a:effectLst>
                  <a:latin typeface="Shlop" panose="04010506040000020004" pitchFamily="82" charset="0"/>
                </a:rPr>
                <a:t>SANTI</a:t>
              </a:r>
              <a:endParaRPr lang="es-AR" sz="2800" dirty="0">
                <a:noFill/>
                <a:effectLst>
                  <a:prstShdw prst="shdw14" dist="35921" dir="2700001">
                    <a:scrgbClr r="0" g="0" b="0">
                      <a:alpha val="43000"/>
                    </a:scrgbClr>
                  </a:prstShdw>
                </a:effectLst>
                <a:latin typeface="Shlop" panose="04010506040000020004" pitchFamily="82" charset="0"/>
              </a:endParaRPr>
            </a:p>
          </p:txBody>
        </p:sp>
      </p:grpSp>
      <p:sp>
        <p:nvSpPr>
          <p:cNvPr id="59" name="NOMBRE">
            <a:extLst>
              <a:ext uri="{FF2B5EF4-FFF2-40B4-BE49-F238E27FC236}">
                <a16:creationId xmlns:a16="http://schemas.microsoft.com/office/drawing/2014/main" id="{20743582-DBDD-96BF-58AA-3A5C0AE5D944}"/>
              </a:ext>
            </a:extLst>
          </p:cNvPr>
          <p:cNvSpPr>
            <a:spLocks/>
          </p:cNvSpPr>
          <p:nvPr/>
        </p:nvSpPr>
        <p:spPr>
          <a:xfrm rot="16200000">
            <a:off x="-16702" y="1082440"/>
            <a:ext cx="1476978" cy="684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55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465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FCP"/>
          <p:cNvSpPr txBox="1"/>
          <p:nvPr/>
        </p:nvSpPr>
        <p:spPr>
          <a:xfrm>
            <a:off x="1" y="0"/>
            <a:ext cx="7559674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AR" sz="1400" spc="600" dirty="0">
                <a:solidFill>
                  <a:schemeClr val="lt1"/>
                </a:solidFill>
                <a:latin typeface="Sports Bar" panose="02000500000000000000" pitchFamily="2" charset="0"/>
                <a:ea typeface="Calibri"/>
                <a:cs typeface="Calibri"/>
                <a:sym typeface="Calibri"/>
              </a:rPr>
              <a:t>ETIQUETA CHOCOLATIN 6 x 10 CM</a:t>
            </a:r>
            <a:endParaRPr sz="1050" spc="600" dirty="0">
              <a:latin typeface="Sports Bar" panose="02000500000000000000" pitchFamily="2" charset="0"/>
            </a:endParaRPr>
          </a:p>
        </p:txBody>
      </p:sp>
      <p:grpSp>
        <p:nvGrpSpPr>
          <p:cNvPr id="9" name="ETIQUETA CHOCOLATIN 2"/>
          <p:cNvGrpSpPr/>
          <p:nvPr/>
        </p:nvGrpSpPr>
        <p:grpSpPr>
          <a:xfrm rot="5400000">
            <a:off x="860676" y="4831089"/>
            <a:ext cx="2160000" cy="3600000"/>
            <a:chOff x="2879387" y="661416"/>
            <a:chExt cx="2160000" cy="3600000"/>
          </a:xfrm>
          <a:noFill/>
        </p:grpSpPr>
        <p:sp>
          <p:nvSpPr>
            <p:cNvPr id="10" name="FONDO"/>
            <p:cNvSpPr/>
            <p:nvPr/>
          </p:nvSpPr>
          <p:spPr>
            <a:xfrm>
              <a:off x="2879387" y="661416"/>
              <a:ext cx="216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" name="IMAGEN PNG"/>
            <p:cNvSpPr/>
            <p:nvPr/>
          </p:nvSpPr>
          <p:spPr>
            <a:xfrm>
              <a:off x="2879387" y="1381416"/>
              <a:ext cx="2159999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" name="ETIQUETA CHOCOLATIN 2"/>
          <p:cNvGrpSpPr/>
          <p:nvPr/>
        </p:nvGrpSpPr>
        <p:grpSpPr>
          <a:xfrm rot="5400000">
            <a:off x="860676" y="2260726"/>
            <a:ext cx="2160000" cy="3600000"/>
            <a:chOff x="2879387" y="661416"/>
            <a:chExt cx="2160000" cy="3600000"/>
          </a:xfrm>
          <a:noFill/>
        </p:grpSpPr>
        <p:sp>
          <p:nvSpPr>
            <p:cNvPr id="13" name="FONDO"/>
            <p:cNvSpPr/>
            <p:nvPr/>
          </p:nvSpPr>
          <p:spPr>
            <a:xfrm>
              <a:off x="2879387" y="661416"/>
              <a:ext cx="216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" name="IMAGEN PNG"/>
            <p:cNvSpPr/>
            <p:nvPr/>
          </p:nvSpPr>
          <p:spPr>
            <a:xfrm>
              <a:off x="2879387" y="1381416"/>
              <a:ext cx="2159999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7" name="ETIQUETA CHOCOLATIN 2"/>
          <p:cNvGrpSpPr/>
          <p:nvPr/>
        </p:nvGrpSpPr>
        <p:grpSpPr>
          <a:xfrm rot="5400000">
            <a:off x="4538999" y="4831089"/>
            <a:ext cx="2160000" cy="3600000"/>
            <a:chOff x="2879387" y="661416"/>
            <a:chExt cx="2160000" cy="3600000"/>
          </a:xfrm>
          <a:noFill/>
        </p:grpSpPr>
        <p:sp>
          <p:nvSpPr>
            <p:cNvPr id="24" name="FONDO"/>
            <p:cNvSpPr/>
            <p:nvPr/>
          </p:nvSpPr>
          <p:spPr>
            <a:xfrm>
              <a:off x="2879387" y="661416"/>
              <a:ext cx="216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5" name="IMAGEN PNG"/>
            <p:cNvSpPr/>
            <p:nvPr/>
          </p:nvSpPr>
          <p:spPr>
            <a:xfrm>
              <a:off x="2879387" y="1381416"/>
              <a:ext cx="2159999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8" name="ETIQUETA CHOCOLATIN 2"/>
          <p:cNvGrpSpPr/>
          <p:nvPr/>
        </p:nvGrpSpPr>
        <p:grpSpPr>
          <a:xfrm rot="5400000">
            <a:off x="4538999" y="2260726"/>
            <a:ext cx="2160000" cy="3600000"/>
            <a:chOff x="2879387" y="661416"/>
            <a:chExt cx="2160000" cy="3600000"/>
          </a:xfrm>
          <a:noFill/>
        </p:grpSpPr>
        <p:sp>
          <p:nvSpPr>
            <p:cNvPr id="22" name="FONDO"/>
            <p:cNvSpPr/>
            <p:nvPr/>
          </p:nvSpPr>
          <p:spPr>
            <a:xfrm>
              <a:off x="2879387" y="661416"/>
              <a:ext cx="216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3" name="IMAGEN PNG"/>
            <p:cNvSpPr/>
            <p:nvPr/>
          </p:nvSpPr>
          <p:spPr>
            <a:xfrm>
              <a:off x="2879387" y="1381416"/>
              <a:ext cx="2159999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9" name="ETIQUETA CHOCOLATIN 2"/>
          <p:cNvGrpSpPr/>
          <p:nvPr/>
        </p:nvGrpSpPr>
        <p:grpSpPr>
          <a:xfrm rot="5400000">
            <a:off x="4538999" y="-309637"/>
            <a:ext cx="2160000" cy="3600000"/>
            <a:chOff x="2879387" y="661416"/>
            <a:chExt cx="2160000" cy="3600000"/>
          </a:xfrm>
          <a:noFill/>
        </p:grpSpPr>
        <p:sp>
          <p:nvSpPr>
            <p:cNvPr id="20" name="FONDO"/>
            <p:cNvSpPr/>
            <p:nvPr/>
          </p:nvSpPr>
          <p:spPr>
            <a:xfrm>
              <a:off x="2879387" y="661416"/>
              <a:ext cx="216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1" name="IMAGEN PNG"/>
            <p:cNvSpPr/>
            <p:nvPr/>
          </p:nvSpPr>
          <p:spPr>
            <a:xfrm>
              <a:off x="2879387" y="1381416"/>
              <a:ext cx="2159999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2" name="FONDO 4"/>
          <p:cNvSpPr/>
          <p:nvPr/>
        </p:nvSpPr>
        <p:spPr>
          <a:xfrm rot="5400000">
            <a:off x="860676" y="-309637"/>
            <a:ext cx="2160000" cy="360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" name="ETIQUETA CHOCOLATIN 2">
            <a:extLst>
              <a:ext uri="{FF2B5EF4-FFF2-40B4-BE49-F238E27FC236}">
                <a16:creationId xmlns:a16="http://schemas.microsoft.com/office/drawing/2014/main" id="{9C5EE992-CA82-CC9E-2BEE-7CADD1E0D956}"/>
              </a:ext>
            </a:extLst>
          </p:cNvPr>
          <p:cNvGrpSpPr/>
          <p:nvPr/>
        </p:nvGrpSpPr>
        <p:grpSpPr>
          <a:xfrm rot="5400000">
            <a:off x="860676" y="7401452"/>
            <a:ext cx="2160000" cy="3600000"/>
            <a:chOff x="2879387" y="661416"/>
            <a:chExt cx="2160000" cy="3600000"/>
          </a:xfrm>
          <a:noFill/>
        </p:grpSpPr>
        <p:sp>
          <p:nvSpPr>
            <p:cNvPr id="6" name="FONDO">
              <a:extLst>
                <a:ext uri="{FF2B5EF4-FFF2-40B4-BE49-F238E27FC236}">
                  <a16:creationId xmlns:a16="http://schemas.microsoft.com/office/drawing/2014/main" id="{FC05020A-12EA-3E11-F615-74492817B1B2}"/>
                </a:ext>
              </a:extLst>
            </p:cNvPr>
            <p:cNvSpPr/>
            <p:nvPr/>
          </p:nvSpPr>
          <p:spPr>
            <a:xfrm>
              <a:off x="2879387" y="661416"/>
              <a:ext cx="216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" name="IMAGEN PNG">
              <a:extLst>
                <a:ext uri="{FF2B5EF4-FFF2-40B4-BE49-F238E27FC236}">
                  <a16:creationId xmlns:a16="http://schemas.microsoft.com/office/drawing/2014/main" id="{8FB293C8-BC8A-BD90-994B-00D06FD4BC83}"/>
                </a:ext>
              </a:extLst>
            </p:cNvPr>
            <p:cNvSpPr/>
            <p:nvPr/>
          </p:nvSpPr>
          <p:spPr>
            <a:xfrm>
              <a:off x="2879387" y="1381416"/>
              <a:ext cx="2159999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" name="ETIQUETA CHOCOLATIN 2">
            <a:extLst>
              <a:ext uri="{FF2B5EF4-FFF2-40B4-BE49-F238E27FC236}">
                <a16:creationId xmlns:a16="http://schemas.microsoft.com/office/drawing/2014/main" id="{619292D1-4F78-F59D-F7A9-62BA10C101F0}"/>
              </a:ext>
            </a:extLst>
          </p:cNvPr>
          <p:cNvGrpSpPr/>
          <p:nvPr/>
        </p:nvGrpSpPr>
        <p:grpSpPr>
          <a:xfrm rot="5400000">
            <a:off x="4538999" y="7401452"/>
            <a:ext cx="2160000" cy="3600000"/>
            <a:chOff x="2879387" y="661416"/>
            <a:chExt cx="2160000" cy="3600000"/>
          </a:xfrm>
          <a:noFill/>
        </p:grpSpPr>
        <p:sp>
          <p:nvSpPr>
            <p:cNvPr id="15" name="FONDO">
              <a:extLst>
                <a:ext uri="{FF2B5EF4-FFF2-40B4-BE49-F238E27FC236}">
                  <a16:creationId xmlns:a16="http://schemas.microsoft.com/office/drawing/2014/main" id="{65058E7C-C118-EA53-2F08-065858457FA2}"/>
                </a:ext>
              </a:extLst>
            </p:cNvPr>
            <p:cNvSpPr/>
            <p:nvPr/>
          </p:nvSpPr>
          <p:spPr>
            <a:xfrm>
              <a:off x="2879387" y="661416"/>
              <a:ext cx="216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" name="IMAGEN PNG">
              <a:extLst>
                <a:ext uri="{FF2B5EF4-FFF2-40B4-BE49-F238E27FC236}">
                  <a16:creationId xmlns:a16="http://schemas.microsoft.com/office/drawing/2014/main" id="{20BFFFEC-F36D-8643-5E0C-9729DC4BBCEB}"/>
                </a:ext>
              </a:extLst>
            </p:cNvPr>
            <p:cNvSpPr/>
            <p:nvPr/>
          </p:nvSpPr>
          <p:spPr>
            <a:xfrm>
              <a:off x="2879387" y="1381416"/>
              <a:ext cx="2159999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4" name="PNG 6">
            <a:extLst>
              <a:ext uri="{FF2B5EF4-FFF2-40B4-BE49-F238E27FC236}">
                <a16:creationId xmlns:a16="http://schemas.microsoft.com/office/drawing/2014/main" id="{DD41D051-B99B-902E-1FAF-B55E14E4D6F2}"/>
              </a:ext>
            </a:extLst>
          </p:cNvPr>
          <p:cNvSpPr>
            <a:spLocks/>
          </p:cNvSpPr>
          <p:nvPr/>
        </p:nvSpPr>
        <p:spPr>
          <a:xfrm>
            <a:off x="860679" y="410265"/>
            <a:ext cx="2159999" cy="2160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</p:spTree>
    <p:extLst>
      <p:ext uri="{BB962C8B-B14F-4D97-AF65-F5344CB8AC3E}">
        <p14:creationId xmlns:p14="http://schemas.microsoft.com/office/powerpoint/2010/main" val="3506733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FCP"/>
          <p:cNvSpPr txBox="1"/>
          <p:nvPr/>
        </p:nvSpPr>
        <p:spPr>
          <a:xfrm>
            <a:off x="1" y="0"/>
            <a:ext cx="7559674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AR" sz="1400" spc="600" dirty="0">
                <a:solidFill>
                  <a:schemeClr val="lt1"/>
                </a:solidFill>
                <a:latin typeface="Sports Bar" panose="02000500000000000000" pitchFamily="2" charset="0"/>
                <a:ea typeface="Calibri"/>
                <a:cs typeface="Calibri"/>
                <a:sym typeface="Calibri"/>
              </a:rPr>
              <a:t>etiqueta(MARROC 3 x 3 CM</a:t>
            </a:r>
            <a:endParaRPr sz="1050" spc="600" dirty="0">
              <a:latin typeface="Sports Bar" panose="02000500000000000000" pitchFamily="2" charset="0"/>
            </a:endParaRPr>
          </a:p>
        </p:txBody>
      </p:sp>
      <p:grpSp>
        <p:nvGrpSpPr>
          <p:cNvPr id="31" name="ETIQUETA MARROC"/>
          <p:cNvGrpSpPr/>
          <p:nvPr/>
        </p:nvGrpSpPr>
        <p:grpSpPr>
          <a:xfrm>
            <a:off x="1388479" y="377577"/>
            <a:ext cx="1080000" cy="1080000"/>
            <a:chOff x="262647" y="2101174"/>
            <a:chExt cx="1080000" cy="1080000"/>
          </a:xfrm>
          <a:noFill/>
        </p:grpSpPr>
        <p:sp>
          <p:nvSpPr>
            <p:cNvPr id="32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3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5" name="ETIQUETA MARROC"/>
          <p:cNvGrpSpPr/>
          <p:nvPr/>
        </p:nvGrpSpPr>
        <p:grpSpPr>
          <a:xfrm>
            <a:off x="2622718" y="377577"/>
            <a:ext cx="1080000" cy="1080000"/>
            <a:chOff x="262647" y="2101174"/>
            <a:chExt cx="1080000" cy="1080000"/>
          </a:xfrm>
          <a:noFill/>
        </p:grpSpPr>
        <p:sp>
          <p:nvSpPr>
            <p:cNvPr id="36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7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9" name="ETIQUETA MARROC"/>
          <p:cNvGrpSpPr/>
          <p:nvPr/>
        </p:nvGrpSpPr>
        <p:grpSpPr>
          <a:xfrm>
            <a:off x="3856957" y="377577"/>
            <a:ext cx="1080000" cy="1080000"/>
            <a:chOff x="262647" y="2101174"/>
            <a:chExt cx="1080000" cy="1080000"/>
          </a:xfrm>
          <a:noFill/>
        </p:grpSpPr>
        <p:sp>
          <p:nvSpPr>
            <p:cNvPr id="40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1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3" name="ETIQUETA MARROC"/>
          <p:cNvGrpSpPr/>
          <p:nvPr/>
        </p:nvGrpSpPr>
        <p:grpSpPr>
          <a:xfrm>
            <a:off x="5091196" y="377577"/>
            <a:ext cx="1080000" cy="1080000"/>
            <a:chOff x="262647" y="2101174"/>
            <a:chExt cx="1080000" cy="1080000"/>
          </a:xfrm>
          <a:noFill/>
        </p:grpSpPr>
        <p:sp>
          <p:nvSpPr>
            <p:cNvPr id="44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5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7" name="ETIQUETA MARROC"/>
          <p:cNvGrpSpPr/>
          <p:nvPr/>
        </p:nvGrpSpPr>
        <p:grpSpPr>
          <a:xfrm>
            <a:off x="6325435" y="377577"/>
            <a:ext cx="1080000" cy="1080000"/>
            <a:chOff x="262647" y="2101174"/>
            <a:chExt cx="1080000" cy="1080000"/>
          </a:xfrm>
          <a:noFill/>
        </p:grpSpPr>
        <p:sp>
          <p:nvSpPr>
            <p:cNvPr id="48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9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3" name="ETIQUETA MARROC"/>
          <p:cNvGrpSpPr/>
          <p:nvPr/>
        </p:nvGrpSpPr>
        <p:grpSpPr>
          <a:xfrm>
            <a:off x="154240" y="1507973"/>
            <a:ext cx="1080000" cy="1080000"/>
            <a:chOff x="262647" y="2101174"/>
            <a:chExt cx="1080000" cy="1080000"/>
          </a:xfrm>
          <a:noFill/>
        </p:grpSpPr>
        <p:sp>
          <p:nvSpPr>
            <p:cNvPr id="74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5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4" name="ETIQUETA MARROC"/>
          <p:cNvGrpSpPr/>
          <p:nvPr/>
        </p:nvGrpSpPr>
        <p:grpSpPr>
          <a:xfrm>
            <a:off x="1388479" y="1507973"/>
            <a:ext cx="1080000" cy="1080000"/>
            <a:chOff x="262647" y="2101174"/>
            <a:chExt cx="1080000" cy="1080000"/>
          </a:xfrm>
          <a:noFill/>
        </p:grpSpPr>
        <p:sp>
          <p:nvSpPr>
            <p:cNvPr id="71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2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5" name="ETIQUETA MARROC"/>
          <p:cNvGrpSpPr/>
          <p:nvPr/>
        </p:nvGrpSpPr>
        <p:grpSpPr>
          <a:xfrm>
            <a:off x="2622718" y="1507973"/>
            <a:ext cx="1080000" cy="1080000"/>
            <a:chOff x="262647" y="2101174"/>
            <a:chExt cx="1080000" cy="1080000"/>
          </a:xfrm>
          <a:noFill/>
        </p:grpSpPr>
        <p:sp>
          <p:nvSpPr>
            <p:cNvPr id="68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9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6" name="ETIQUETA MARROC"/>
          <p:cNvGrpSpPr/>
          <p:nvPr/>
        </p:nvGrpSpPr>
        <p:grpSpPr>
          <a:xfrm>
            <a:off x="3856957" y="1507973"/>
            <a:ext cx="1080000" cy="1080000"/>
            <a:chOff x="262647" y="2101174"/>
            <a:chExt cx="1080000" cy="1080000"/>
          </a:xfrm>
          <a:noFill/>
        </p:grpSpPr>
        <p:sp>
          <p:nvSpPr>
            <p:cNvPr id="65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6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7" name="ETIQUETA MARROC"/>
          <p:cNvGrpSpPr/>
          <p:nvPr/>
        </p:nvGrpSpPr>
        <p:grpSpPr>
          <a:xfrm>
            <a:off x="5091196" y="1507973"/>
            <a:ext cx="1080000" cy="1080000"/>
            <a:chOff x="262647" y="2101174"/>
            <a:chExt cx="1080000" cy="1080000"/>
          </a:xfrm>
          <a:noFill/>
        </p:grpSpPr>
        <p:sp>
          <p:nvSpPr>
            <p:cNvPr id="62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3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8" name="ETIQUETA MARROC"/>
          <p:cNvGrpSpPr/>
          <p:nvPr/>
        </p:nvGrpSpPr>
        <p:grpSpPr>
          <a:xfrm>
            <a:off x="6325435" y="1507973"/>
            <a:ext cx="1080000" cy="1080000"/>
            <a:chOff x="262647" y="2101174"/>
            <a:chExt cx="1080000" cy="1080000"/>
          </a:xfrm>
          <a:noFill/>
        </p:grpSpPr>
        <p:sp>
          <p:nvSpPr>
            <p:cNvPr id="59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0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78" name="ETIQUETA MARROC"/>
          <p:cNvGrpSpPr/>
          <p:nvPr/>
        </p:nvGrpSpPr>
        <p:grpSpPr>
          <a:xfrm>
            <a:off x="154240" y="2638369"/>
            <a:ext cx="1080000" cy="1080000"/>
            <a:chOff x="262647" y="2101174"/>
            <a:chExt cx="1080000" cy="1080000"/>
          </a:xfrm>
          <a:noFill/>
        </p:grpSpPr>
        <p:sp>
          <p:nvSpPr>
            <p:cNvPr id="99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0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79" name="ETIQUETA MARROC"/>
          <p:cNvGrpSpPr/>
          <p:nvPr/>
        </p:nvGrpSpPr>
        <p:grpSpPr>
          <a:xfrm>
            <a:off x="1388479" y="2638369"/>
            <a:ext cx="1080000" cy="1080000"/>
            <a:chOff x="262647" y="2101174"/>
            <a:chExt cx="1080000" cy="1080000"/>
          </a:xfrm>
          <a:noFill/>
        </p:grpSpPr>
        <p:sp>
          <p:nvSpPr>
            <p:cNvPr id="96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7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0" name="ETIQUETA MARROC"/>
          <p:cNvGrpSpPr/>
          <p:nvPr/>
        </p:nvGrpSpPr>
        <p:grpSpPr>
          <a:xfrm>
            <a:off x="2622718" y="2638369"/>
            <a:ext cx="1080000" cy="1080000"/>
            <a:chOff x="262647" y="2101174"/>
            <a:chExt cx="1080000" cy="1080000"/>
          </a:xfrm>
          <a:noFill/>
        </p:grpSpPr>
        <p:sp>
          <p:nvSpPr>
            <p:cNvPr id="93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4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1" name="ETIQUETA MARROC"/>
          <p:cNvGrpSpPr/>
          <p:nvPr/>
        </p:nvGrpSpPr>
        <p:grpSpPr>
          <a:xfrm>
            <a:off x="3856957" y="2638369"/>
            <a:ext cx="1080000" cy="1080000"/>
            <a:chOff x="262647" y="2101174"/>
            <a:chExt cx="1080000" cy="1080000"/>
          </a:xfrm>
          <a:noFill/>
        </p:grpSpPr>
        <p:sp>
          <p:nvSpPr>
            <p:cNvPr id="90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1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2" name="ETIQUETA MARROC"/>
          <p:cNvGrpSpPr/>
          <p:nvPr/>
        </p:nvGrpSpPr>
        <p:grpSpPr>
          <a:xfrm>
            <a:off x="5091196" y="2638369"/>
            <a:ext cx="1080000" cy="1080000"/>
            <a:chOff x="262647" y="2101174"/>
            <a:chExt cx="1080000" cy="1080000"/>
          </a:xfrm>
          <a:noFill/>
        </p:grpSpPr>
        <p:sp>
          <p:nvSpPr>
            <p:cNvPr id="87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8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3" name="ETIQUETA MARROC"/>
          <p:cNvGrpSpPr/>
          <p:nvPr/>
        </p:nvGrpSpPr>
        <p:grpSpPr>
          <a:xfrm>
            <a:off x="6325435" y="2638369"/>
            <a:ext cx="1080000" cy="1080000"/>
            <a:chOff x="262647" y="2101174"/>
            <a:chExt cx="1080000" cy="1080000"/>
          </a:xfrm>
          <a:noFill/>
        </p:grpSpPr>
        <p:sp>
          <p:nvSpPr>
            <p:cNvPr id="84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5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03" name="ETIQUETA MARROC"/>
          <p:cNvGrpSpPr/>
          <p:nvPr/>
        </p:nvGrpSpPr>
        <p:grpSpPr>
          <a:xfrm>
            <a:off x="154240" y="3768765"/>
            <a:ext cx="1080000" cy="1080000"/>
            <a:chOff x="262647" y="2101174"/>
            <a:chExt cx="1080000" cy="1080000"/>
          </a:xfrm>
          <a:noFill/>
        </p:grpSpPr>
        <p:sp>
          <p:nvSpPr>
            <p:cNvPr id="124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5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04" name="ETIQUETA MARROC"/>
          <p:cNvGrpSpPr/>
          <p:nvPr/>
        </p:nvGrpSpPr>
        <p:grpSpPr>
          <a:xfrm>
            <a:off x="1388479" y="3768765"/>
            <a:ext cx="1080000" cy="1080000"/>
            <a:chOff x="262647" y="2101174"/>
            <a:chExt cx="1080000" cy="1080000"/>
          </a:xfrm>
          <a:noFill/>
        </p:grpSpPr>
        <p:sp>
          <p:nvSpPr>
            <p:cNvPr id="121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2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05" name="ETIQUETA MARROC"/>
          <p:cNvGrpSpPr/>
          <p:nvPr/>
        </p:nvGrpSpPr>
        <p:grpSpPr>
          <a:xfrm>
            <a:off x="2622718" y="3768765"/>
            <a:ext cx="1080000" cy="1080000"/>
            <a:chOff x="262647" y="2101174"/>
            <a:chExt cx="1080000" cy="1080000"/>
          </a:xfrm>
          <a:noFill/>
        </p:grpSpPr>
        <p:sp>
          <p:nvSpPr>
            <p:cNvPr id="118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9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06" name="ETIQUETA MARROC"/>
          <p:cNvGrpSpPr/>
          <p:nvPr/>
        </p:nvGrpSpPr>
        <p:grpSpPr>
          <a:xfrm>
            <a:off x="3856957" y="3768765"/>
            <a:ext cx="1080000" cy="1080000"/>
            <a:chOff x="262647" y="2101174"/>
            <a:chExt cx="1080000" cy="1080000"/>
          </a:xfrm>
          <a:noFill/>
        </p:grpSpPr>
        <p:sp>
          <p:nvSpPr>
            <p:cNvPr id="115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6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07" name="ETIQUETA MARROC"/>
          <p:cNvGrpSpPr/>
          <p:nvPr/>
        </p:nvGrpSpPr>
        <p:grpSpPr>
          <a:xfrm>
            <a:off x="5091196" y="3768765"/>
            <a:ext cx="1080000" cy="1080000"/>
            <a:chOff x="262647" y="2101174"/>
            <a:chExt cx="1080000" cy="1080000"/>
          </a:xfrm>
          <a:noFill/>
        </p:grpSpPr>
        <p:sp>
          <p:nvSpPr>
            <p:cNvPr id="112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3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08" name="ETIQUETA MARROC"/>
          <p:cNvGrpSpPr/>
          <p:nvPr/>
        </p:nvGrpSpPr>
        <p:grpSpPr>
          <a:xfrm>
            <a:off x="6325435" y="3768765"/>
            <a:ext cx="1080000" cy="1080000"/>
            <a:chOff x="262647" y="2101174"/>
            <a:chExt cx="1080000" cy="1080000"/>
          </a:xfrm>
          <a:noFill/>
        </p:grpSpPr>
        <p:sp>
          <p:nvSpPr>
            <p:cNvPr id="109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0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8" name="ETIQUETA MARROC"/>
          <p:cNvGrpSpPr/>
          <p:nvPr/>
        </p:nvGrpSpPr>
        <p:grpSpPr>
          <a:xfrm>
            <a:off x="154240" y="4899161"/>
            <a:ext cx="1080000" cy="1080000"/>
            <a:chOff x="262647" y="2101174"/>
            <a:chExt cx="1080000" cy="1080000"/>
          </a:xfrm>
          <a:noFill/>
        </p:grpSpPr>
        <p:sp>
          <p:nvSpPr>
            <p:cNvPr id="149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50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9" name="ETIQUETA MARROC"/>
          <p:cNvGrpSpPr/>
          <p:nvPr/>
        </p:nvGrpSpPr>
        <p:grpSpPr>
          <a:xfrm>
            <a:off x="1388479" y="4899161"/>
            <a:ext cx="1080000" cy="1080000"/>
            <a:chOff x="262647" y="2101174"/>
            <a:chExt cx="1080000" cy="1080000"/>
          </a:xfrm>
          <a:noFill/>
        </p:grpSpPr>
        <p:sp>
          <p:nvSpPr>
            <p:cNvPr id="146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7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30" name="ETIQUETA MARROC"/>
          <p:cNvGrpSpPr/>
          <p:nvPr/>
        </p:nvGrpSpPr>
        <p:grpSpPr>
          <a:xfrm>
            <a:off x="2622718" y="4899161"/>
            <a:ext cx="1080000" cy="1080000"/>
            <a:chOff x="262647" y="2101174"/>
            <a:chExt cx="1080000" cy="1080000"/>
          </a:xfrm>
          <a:noFill/>
        </p:grpSpPr>
        <p:sp>
          <p:nvSpPr>
            <p:cNvPr id="143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4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31" name="ETIQUETA MARROC"/>
          <p:cNvGrpSpPr/>
          <p:nvPr/>
        </p:nvGrpSpPr>
        <p:grpSpPr>
          <a:xfrm>
            <a:off x="3856957" y="4899161"/>
            <a:ext cx="1080000" cy="1080000"/>
            <a:chOff x="262647" y="2101174"/>
            <a:chExt cx="1080000" cy="1080000"/>
          </a:xfrm>
          <a:noFill/>
        </p:grpSpPr>
        <p:sp>
          <p:nvSpPr>
            <p:cNvPr id="140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41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32" name="ETIQUETA MARROC"/>
          <p:cNvGrpSpPr/>
          <p:nvPr/>
        </p:nvGrpSpPr>
        <p:grpSpPr>
          <a:xfrm>
            <a:off x="5091196" y="4899161"/>
            <a:ext cx="1080000" cy="1080000"/>
            <a:chOff x="262647" y="2101174"/>
            <a:chExt cx="1080000" cy="1080000"/>
          </a:xfrm>
          <a:noFill/>
        </p:grpSpPr>
        <p:sp>
          <p:nvSpPr>
            <p:cNvPr id="137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8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33" name="ETIQUETA MARROC"/>
          <p:cNvGrpSpPr/>
          <p:nvPr/>
        </p:nvGrpSpPr>
        <p:grpSpPr>
          <a:xfrm>
            <a:off x="6325435" y="4899161"/>
            <a:ext cx="1080000" cy="1080000"/>
            <a:chOff x="262647" y="2101174"/>
            <a:chExt cx="1080000" cy="1080000"/>
          </a:xfrm>
          <a:noFill/>
        </p:grpSpPr>
        <p:sp>
          <p:nvSpPr>
            <p:cNvPr id="134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5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53" name="ETIQUETA MARROC"/>
          <p:cNvGrpSpPr/>
          <p:nvPr/>
        </p:nvGrpSpPr>
        <p:grpSpPr>
          <a:xfrm>
            <a:off x="154240" y="6029557"/>
            <a:ext cx="1080000" cy="1080000"/>
            <a:chOff x="262647" y="2101174"/>
            <a:chExt cx="1080000" cy="1080000"/>
          </a:xfrm>
          <a:noFill/>
        </p:grpSpPr>
        <p:sp>
          <p:nvSpPr>
            <p:cNvPr id="174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75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54" name="ETIQUETA MARROC"/>
          <p:cNvGrpSpPr/>
          <p:nvPr/>
        </p:nvGrpSpPr>
        <p:grpSpPr>
          <a:xfrm>
            <a:off x="1388479" y="6029557"/>
            <a:ext cx="1080000" cy="1080000"/>
            <a:chOff x="262647" y="2101174"/>
            <a:chExt cx="1080000" cy="1080000"/>
          </a:xfrm>
          <a:noFill/>
        </p:grpSpPr>
        <p:sp>
          <p:nvSpPr>
            <p:cNvPr id="171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72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55" name="ETIQUETA MARROC"/>
          <p:cNvGrpSpPr/>
          <p:nvPr/>
        </p:nvGrpSpPr>
        <p:grpSpPr>
          <a:xfrm>
            <a:off x="2622718" y="6029557"/>
            <a:ext cx="1080000" cy="1080000"/>
            <a:chOff x="262647" y="2101174"/>
            <a:chExt cx="1080000" cy="1080000"/>
          </a:xfrm>
          <a:noFill/>
        </p:grpSpPr>
        <p:sp>
          <p:nvSpPr>
            <p:cNvPr id="168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9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56" name="ETIQUETA MARROC"/>
          <p:cNvGrpSpPr/>
          <p:nvPr/>
        </p:nvGrpSpPr>
        <p:grpSpPr>
          <a:xfrm>
            <a:off x="3856957" y="6029557"/>
            <a:ext cx="1080000" cy="1080000"/>
            <a:chOff x="262647" y="2101174"/>
            <a:chExt cx="1080000" cy="1080000"/>
          </a:xfrm>
          <a:noFill/>
        </p:grpSpPr>
        <p:sp>
          <p:nvSpPr>
            <p:cNvPr id="165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6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57" name="ETIQUETA MARROC"/>
          <p:cNvGrpSpPr/>
          <p:nvPr/>
        </p:nvGrpSpPr>
        <p:grpSpPr>
          <a:xfrm>
            <a:off x="5091196" y="6029557"/>
            <a:ext cx="1080000" cy="1080000"/>
            <a:chOff x="262647" y="2101174"/>
            <a:chExt cx="1080000" cy="1080000"/>
          </a:xfrm>
          <a:noFill/>
        </p:grpSpPr>
        <p:sp>
          <p:nvSpPr>
            <p:cNvPr id="162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3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58" name="ETIQUETA MARROC"/>
          <p:cNvGrpSpPr/>
          <p:nvPr/>
        </p:nvGrpSpPr>
        <p:grpSpPr>
          <a:xfrm>
            <a:off x="6325435" y="6029557"/>
            <a:ext cx="1080000" cy="1080000"/>
            <a:chOff x="262647" y="2101174"/>
            <a:chExt cx="1080000" cy="1080000"/>
          </a:xfrm>
          <a:noFill/>
        </p:grpSpPr>
        <p:sp>
          <p:nvSpPr>
            <p:cNvPr id="159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0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78" name="ETIQUETA MARROC"/>
          <p:cNvGrpSpPr/>
          <p:nvPr/>
        </p:nvGrpSpPr>
        <p:grpSpPr>
          <a:xfrm>
            <a:off x="154240" y="7159953"/>
            <a:ext cx="1080000" cy="1080000"/>
            <a:chOff x="262647" y="2101174"/>
            <a:chExt cx="1080000" cy="1080000"/>
          </a:xfrm>
          <a:noFill/>
        </p:grpSpPr>
        <p:sp>
          <p:nvSpPr>
            <p:cNvPr id="199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00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79" name="ETIQUETA MARROC"/>
          <p:cNvGrpSpPr/>
          <p:nvPr/>
        </p:nvGrpSpPr>
        <p:grpSpPr>
          <a:xfrm>
            <a:off x="1388479" y="7159953"/>
            <a:ext cx="1080000" cy="1080000"/>
            <a:chOff x="262647" y="2101174"/>
            <a:chExt cx="1080000" cy="1080000"/>
          </a:xfrm>
          <a:noFill/>
        </p:grpSpPr>
        <p:sp>
          <p:nvSpPr>
            <p:cNvPr id="196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7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80" name="ETIQUETA MARROC"/>
          <p:cNvGrpSpPr/>
          <p:nvPr/>
        </p:nvGrpSpPr>
        <p:grpSpPr>
          <a:xfrm>
            <a:off x="2622718" y="7159953"/>
            <a:ext cx="1080000" cy="1080000"/>
            <a:chOff x="262647" y="2101174"/>
            <a:chExt cx="1080000" cy="1080000"/>
          </a:xfrm>
          <a:noFill/>
        </p:grpSpPr>
        <p:sp>
          <p:nvSpPr>
            <p:cNvPr id="193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4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81" name="ETIQUETA MARROC"/>
          <p:cNvGrpSpPr/>
          <p:nvPr/>
        </p:nvGrpSpPr>
        <p:grpSpPr>
          <a:xfrm>
            <a:off x="3856957" y="7159953"/>
            <a:ext cx="1080000" cy="1080000"/>
            <a:chOff x="262647" y="2101174"/>
            <a:chExt cx="1080000" cy="1080000"/>
          </a:xfrm>
          <a:noFill/>
        </p:grpSpPr>
        <p:sp>
          <p:nvSpPr>
            <p:cNvPr id="190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1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82" name="ETIQUETA MARROC"/>
          <p:cNvGrpSpPr/>
          <p:nvPr/>
        </p:nvGrpSpPr>
        <p:grpSpPr>
          <a:xfrm>
            <a:off x="5091196" y="7159953"/>
            <a:ext cx="1080000" cy="1080000"/>
            <a:chOff x="262647" y="2101174"/>
            <a:chExt cx="1080000" cy="1080000"/>
          </a:xfrm>
          <a:noFill/>
        </p:grpSpPr>
        <p:sp>
          <p:nvSpPr>
            <p:cNvPr id="187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88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83" name="ETIQUETA MARROC"/>
          <p:cNvGrpSpPr/>
          <p:nvPr/>
        </p:nvGrpSpPr>
        <p:grpSpPr>
          <a:xfrm>
            <a:off x="6325435" y="7159953"/>
            <a:ext cx="1080000" cy="1080000"/>
            <a:chOff x="262647" y="2101174"/>
            <a:chExt cx="1080000" cy="1080000"/>
          </a:xfrm>
          <a:noFill/>
        </p:grpSpPr>
        <p:sp>
          <p:nvSpPr>
            <p:cNvPr id="184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85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03" name="ETIQUETA MARROC"/>
          <p:cNvGrpSpPr/>
          <p:nvPr/>
        </p:nvGrpSpPr>
        <p:grpSpPr>
          <a:xfrm>
            <a:off x="154240" y="8290349"/>
            <a:ext cx="1080000" cy="1080000"/>
            <a:chOff x="262647" y="2101174"/>
            <a:chExt cx="1080000" cy="1080000"/>
          </a:xfrm>
          <a:noFill/>
        </p:grpSpPr>
        <p:sp>
          <p:nvSpPr>
            <p:cNvPr id="224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25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04" name="ETIQUETA MARROC"/>
          <p:cNvGrpSpPr/>
          <p:nvPr/>
        </p:nvGrpSpPr>
        <p:grpSpPr>
          <a:xfrm>
            <a:off x="1388479" y="8290349"/>
            <a:ext cx="1080000" cy="1080000"/>
            <a:chOff x="262647" y="2101174"/>
            <a:chExt cx="1080000" cy="1080000"/>
          </a:xfrm>
          <a:noFill/>
        </p:grpSpPr>
        <p:sp>
          <p:nvSpPr>
            <p:cNvPr id="221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22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05" name="ETIQUETA MARROC"/>
          <p:cNvGrpSpPr/>
          <p:nvPr/>
        </p:nvGrpSpPr>
        <p:grpSpPr>
          <a:xfrm>
            <a:off x="2622718" y="8290349"/>
            <a:ext cx="1080000" cy="1080000"/>
            <a:chOff x="262647" y="2101174"/>
            <a:chExt cx="1080000" cy="1080000"/>
          </a:xfrm>
          <a:noFill/>
        </p:grpSpPr>
        <p:sp>
          <p:nvSpPr>
            <p:cNvPr id="218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19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06" name="ETIQUETA MARROC"/>
          <p:cNvGrpSpPr/>
          <p:nvPr/>
        </p:nvGrpSpPr>
        <p:grpSpPr>
          <a:xfrm>
            <a:off x="3856957" y="8290349"/>
            <a:ext cx="1080000" cy="1080000"/>
            <a:chOff x="262647" y="2101174"/>
            <a:chExt cx="1080000" cy="1080000"/>
          </a:xfrm>
          <a:noFill/>
        </p:grpSpPr>
        <p:sp>
          <p:nvSpPr>
            <p:cNvPr id="215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16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07" name="ETIQUETA MARROC"/>
          <p:cNvGrpSpPr/>
          <p:nvPr/>
        </p:nvGrpSpPr>
        <p:grpSpPr>
          <a:xfrm>
            <a:off x="5091196" y="8290349"/>
            <a:ext cx="1080000" cy="1080000"/>
            <a:chOff x="262647" y="2101174"/>
            <a:chExt cx="1080000" cy="1080000"/>
          </a:xfrm>
          <a:noFill/>
        </p:grpSpPr>
        <p:sp>
          <p:nvSpPr>
            <p:cNvPr id="212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13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08" name="ETIQUETA MARROC"/>
          <p:cNvGrpSpPr/>
          <p:nvPr/>
        </p:nvGrpSpPr>
        <p:grpSpPr>
          <a:xfrm>
            <a:off x="6325435" y="8290349"/>
            <a:ext cx="1080000" cy="1080000"/>
            <a:chOff x="262647" y="2101174"/>
            <a:chExt cx="1080000" cy="1080000"/>
          </a:xfrm>
          <a:noFill/>
        </p:grpSpPr>
        <p:sp>
          <p:nvSpPr>
            <p:cNvPr id="209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10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28" name="ETIQUETA MARROC"/>
          <p:cNvGrpSpPr/>
          <p:nvPr/>
        </p:nvGrpSpPr>
        <p:grpSpPr>
          <a:xfrm>
            <a:off x="154240" y="9420745"/>
            <a:ext cx="1080000" cy="1080000"/>
            <a:chOff x="262647" y="2101174"/>
            <a:chExt cx="1080000" cy="1080000"/>
          </a:xfrm>
          <a:noFill/>
        </p:grpSpPr>
        <p:sp>
          <p:nvSpPr>
            <p:cNvPr id="249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50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29" name="ETIQUETA MARROC"/>
          <p:cNvGrpSpPr/>
          <p:nvPr/>
        </p:nvGrpSpPr>
        <p:grpSpPr>
          <a:xfrm>
            <a:off x="1388479" y="9420745"/>
            <a:ext cx="1080000" cy="1080000"/>
            <a:chOff x="262647" y="2101174"/>
            <a:chExt cx="1080000" cy="1080000"/>
          </a:xfrm>
          <a:noFill/>
        </p:grpSpPr>
        <p:sp>
          <p:nvSpPr>
            <p:cNvPr id="246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47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30" name="ETIQUETA MARROC"/>
          <p:cNvGrpSpPr/>
          <p:nvPr/>
        </p:nvGrpSpPr>
        <p:grpSpPr>
          <a:xfrm>
            <a:off x="2622718" y="9420745"/>
            <a:ext cx="1080000" cy="1080000"/>
            <a:chOff x="262647" y="2101174"/>
            <a:chExt cx="1080000" cy="1080000"/>
          </a:xfrm>
          <a:noFill/>
        </p:grpSpPr>
        <p:sp>
          <p:nvSpPr>
            <p:cNvPr id="243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44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31" name="ETIQUETA MARROC"/>
          <p:cNvGrpSpPr/>
          <p:nvPr/>
        </p:nvGrpSpPr>
        <p:grpSpPr>
          <a:xfrm>
            <a:off x="3856957" y="9420745"/>
            <a:ext cx="1080000" cy="1080000"/>
            <a:chOff x="262647" y="2101174"/>
            <a:chExt cx="1080000" cy="1080000"/>
          </a:xfrm>
          <a:noFill/>
        </p:grpSpPr>
        <p:sp>
          <p:nvSpPr>
            <p:cNvPr id="240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41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32" name="ETIQUETA MARROC"/>
          <p:cNvGrpSpPr/>
          <p:nvPr/>
        </p:nvGrpSpPr>
        <p:grpSpPr>
          <a:xfrm>
            <a:off x="5091196" y="9420745"/>
            <a:ext cx="1080000" cy="1080000"/>
            <a:chOff x="262647" y="2101174"/>
            <a:chExt cx="1080000" cy="1080000"/>
          </a:xfrm>
          <a:noFill/>
        </p:grpSpPr>
        <p:sp>
          <p:nvSpPr>
            <p:cNvPr id="237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38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33" name="ETIQUETA MARROC"/>
          <p:cNvGrpSpPr/>
          <p:nvPr/>
        </p:nvGrpSpPr>
        <p:grpSpPr>
          <a:xfrm>
            <a:off x="6325435" y="9420745"/>
            <a:ext cx="1080000" cy="1080000"/>
            <a:chOff x="262647" y="2101174"/>
            <a:chExt cx="1080000" cy="1080000"/>
          </a:xfrm>
          <a:noFill/>
        </p:grpSpPr>
        <p:sp>
          <p:nvSpPr>
            <p:cNvPr id="234" name="FONDO"/>
            <p:cNvSpPr/>
            <p:nvPr/>
          </p:nvSpPr>
          <p:spPr>
            <a:xfrm>
              <a:off x="262647" y="2101174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35" name="IMAGEN PNG"/>
            <p:cNvSpPr/>
            <p:nvPr/>
          </p:nvSpPr>
          <p:spPr>
            <a:xfrm>
              <a:off x="262647" y="2101174"/>
              <a:ext cx="1080000" cy="89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2" name="FONDO 1"/>
          <p:cNvSpPr/>
          <p:nvPr/>
        </p:nvSpPr>
        <p:spPr>
          <a:xfrm>
            <a:off x="154240" y="377577"/>
            <a:ext cx="1080000" cy="10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5" name="PNG 2">
            <a:extLst>
              <a:ext uri="{FF2B5EF4-FFF2-40B4-BE49-F238E27FC236}">
                <a16:creationId xmlns:a16="http://schemas.microsoft.com/office/drawing/2014/main" id="{1A62483C-9337-7A66-AC3E-87ECD8152C51}"/>
              </a:ext>
            </a:extLst>
          </p:cNvPr>
          <p:cNvSpPr>
            <a:spLocks/>
          </p:cNvSpPr>
          <p:nvPr/>
        </p:nvSpPr>
        <p:spPr>
          <a:xfrm>
            <a:off x="280240" y="384438"/>
            <a:ext cx="828000" cy="828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9" name="NOMBRE">
            <a:extLst>
              <a:ext uri="{FF2B5EF4-FFF2-40B4-BE49-F238E27FC236}">
                <a16:creationId xmlns:a16="http://schemas.microsoft.com/office/drawing/2014/main" id="{BCE1847B-9197-203B-C940-608115A6E5DF}"/>
              </a:ext>
            </a:extLst>
          </p:cNvPr>
          <p:cNvSpPr>
            <a:spLocks/>
          </p:cNvSpPr>
          <p:nvPr/>
        </p:nvSpPr>
        <p:spPr>
          <a:xfrm>
            <a:off x="154240" y="1091402"/>
            <a:ext cx="1080000" cy="338554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25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811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9" name="FCP"/>
          <p:cNvSpPr txBox="1"/>
          <p:nvPr/>
        </p:nvSpPr>
        <p:spPr>
          <a:xfrm>
            <a:off x="1" y="0"/>
            <a:ext cx="7559674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AR" sz="1400" spc="600" dirty="0">
                <a:solidFill>
                  <a:schemeClr val="lt1"/>
                </a:solidFill>
                <a:latin typeface="Sports Bar" panose="02000500000000000000" pitchFamily="2" charset="0"/>
                <a:ea typeface="Calibri"/>
                <a:cs typeface="Calibri"/>
                <a:sym typeface="Calibri"/>
              </a:rPr>
              <a:t>ENVOLTORIO MARROC 3 x 10 CM</a:t>
            </a:r>
            <a:endParaRPr sz="1050" spc="600" dirty="0">
              <a:latin typeface="Sports Bar" panose="02000500000000000000" pitchFamily="2" charset="0"/>
            </a:endParaRPr>
          </a:p>
        </p:txBody>
      </p:sp>
      <p:grpSp>
        <p:nvGrpSpPr>
          <p:cNvPr id="7" name="ENVOLTORIO MARROC"/>
          <p:cNvGrpSpPr/>
          <p:nvPr/>
        </p:nvGrpSpPr>
        <p:grpSpPr>
          <a:xfrm rot="16200000">
            <a:off x="5099783" y="-928359"/>
            <a:ext cx="1080000" cy="3600000"/>
            <a:chOff x="3852152" y="537451"/>
            <a:chExt cx="1080000" cy="3600000"/>
          </a:xfrm>
          <a:noFill/>
        </p:grpSpPr>
        <p:sp>
          <p:nvSpPr>
            <p:cNvPr id="8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3" name="ENVOLTORIO MARROC"/>
          <p:cNvGrpSpPr/>
          <p:nvPr/>
        </p:nvGrpSpPr>
        <p:grpSpPr>
          <a:xfrm rot="16200000">
            <a:off x="1379891" y="225376"/>
            <a:ext cx="1080000" cy="3600000"/>
            <a:chOff x="3852152" y="537451"/>
            <a:chExt cx="1080000" cy="3600000"/>
          </a:xfrm>
          <a:noFill/>
        </p:grpSpPr>
        <p:sp>
          <p:nvSpPr>
            <p:cNvPr id="18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4" name="ENVOLTORIO MARROC"/>
          <p:cNvGrpSpPr/>
          <p:nvPr/>
        </p:nvGrpSpPr>
        <p:grpSpPr>
          <a:xfrm rot="16200000">
            <a:off x="5099783" y="225376"/>
            <a:ext cx="1080000" cy="3600000"/>
            <a:chOff x="3852152" y="537451"/>
            <a:chExt cx="1080000" cy="3600000"/>
          </a:xfrm>
          <a:noFill/>
        </p:grpSpPr>
        <p:sp>
          <p:nvSpPr>
            <p:cNvPr id="15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2" name="ENVOLTORIO MARROC"/>
          <p:cNvGrpSpPr/>
          <p:nvPr/>
        </p:nvGrpSpPr>
        <p:grpSpPr>
          <a:xfrm rot="16200000">
            <a:off x="1379891" y="1379111"/>
            <a:ext cx="1080000" cy="3600000"/>
            <a:chOff x="3852152" y="537451"/>
            <a:chExt cx="1080000" cy="3600000"/>
          </a:xfrm>
          <a:noFill/>
        </p:grpSpPr>
        <p:sp>
          <p:nvSpPr>
            <p:cNvPr id="27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8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23" name="ENVOLTORIO MARROC"/>
          <p:cNvGrpSpPr/>
          <p:nvPr/>
        </p:nvGrpSpPr>
        <p:grpSpPr>
          <a:xfrm rot="16200000">
            <a:off x="5099783" y="1379111"/>
            <a:ext cx="1080000" cy="3600000"/>
            <a:chOff x="3852152" y="537451"/>
            <a:chExt cx="1080000" cy="3600000"/>
          </a:xfrm>
          <a:noFill/>
        </p:grpSpPr>
        <p:sp>
          <p:nvSpPr>
            <p:cNvPr id="24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5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1" name="ENVOLTORIO MARROC"/>
          <p:cNvGrpSpPr/>
          <p:nvPr/>
        </p:nvGrpSpPr>
        <p:grpSpPr>
          <a:xfrm rot="16200000">
            <a:off x="1379891" y="2532846"/>
            <a:ext cx="1080000" cy="3600000"/>
            <a:chOff x="3852152" y="537451"/>
            <a:chExt cx="1080000" cy="3600000"/>
          </a:xfrm>
          <a:noFill/>
        </p:grpSpPr>
        <p:sp>
          <p:nvSpPr>
            <p:cNvPr id="36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7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2" name="ENVOLTORIO MARROC"/>
          <p:cNvGrpSpPr/>
          <p:nvPr/>
        </p:nvGrpSpPr>
        <p:grpSpPr>
          <a:xfrm rot="16200000">
            <a:off x="5099783" y="2532846"/>
            <a:ext cx="1080000" cy="3600000"/>
            <a:chOff x="3852152" y="537451"/>
            <a:chExt cx="1080000" cy="3600000"/>
          </a:xfrm>
          <a:noFill/>
        </p:grpSpPr>
        <p:sp>
          <p:nvSpPr>
            <p:cNvPr id="33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4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0" name="ENVOLTORIO MARROC"/>
          <p:cNvGrpSpPr/>
          <p:nvPr/>
        </p:nvGrpSpPr>
        <p:grpSpPr>
          <a:xfrm rot="16200000">
            <a:off x="1379891" y="3686581"/>
            <a:ext cx="1080000" cy="3600000"/>
            <a:chOff x="3852152" y="537451"/>
            <a:chExt cx="1080000" cy="3600000"/>
          </a:xfrm>
          <a:noFill/>
        </p:grpSpPr>
        <p:sp>
          <p:nvSpPr>
            <p:cNvPr id="45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6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1" name="ENVOLTORIO MARROC"/>
          <p:cNvGrpSpPr/>
          <p:nvPr/>
        </p:nvGrpSpPr>
        <p:grpSpPr>
          <a:xfrm rot="16200000">
            <a:off x="5099783" y="3686581"/>
            <a:ext cx="1080000" cy="3600000"/>
            <a:chOff x="3852152" y="537451"/>
            <a:chExt cx="1080000" cy="3600000"/>
          </a:xfrm>
          <a:noFill/>
        </p:grpSpPr>
        <p:sp>
          <p:nvSpPr>
            <p:cNvPr id="42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3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9" name="ENVOLTORIO MARROC"/>
          <p:cNvGrpSpPr/>
          <p:nvPr/>
        </p:nvGrpSpPr>
        <p:grpSpPr>
          <a:xfrm rot="16200000">
            <a:off x="1379891" y="4840316"/>
            <a:ext cx="1080000" cy="3600000"/>
            <a:chOff x="3852152" y="537451"/>
            <a:chExt cx="1080000" cy="3600000"/>
          </a:xfrm>
          <a:noFill/>
        </p:grpSpPr>
        <p:sp>
          <p:nvSpPr>
            <p:cNvPr id="54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5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0" name="ENVOLTORIO MARROC"/>
          <p:cNvGrpSpPr/>
          <p:nvPr/>
        </p:nvGrpSpPr>
        <p:grpSpPr>
          <a:xfrm rot="16200000">
            <a:off x="5099783" y="4840316"/>
            <a:ext cx="1080000" cy="3600000"/>
            <a:chOff x="3852152" y="537451"/>
            <a:chExt cx="1080000" cy="3600000"/>
          </a:xfrm>
          <a:noFill/>
        </p:grpSpPr>
        <p:sp>
          <p:nvSpPr>
            <p:cNvPr id="51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2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8" name="ENVOLTORIO MARROC"/>
          <p:cNvGrpSpPr/>
          <p:nvPr/>
        </p:nvGrpSpPr>
        <p:grpSpPr>
          <a:xfrm rot="16200000">
            <a:off x="1379891" y="5994051"/>
            <a:ext cx="1080000" cy="3600000"/>
            <a:chOff x="3852152" y="537451"/>
            <a:chExt cx="1080000" cy="3600000"/>
          </a:xfrm>
          <a:noFill/>
        </p:grpSpPr>
        <p:sp>
          <p:nvSpPr>
            <p:cNvPr id="63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4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59" name="ENVOLTORIO MARROC"/>
          <p:cNvGrpSpPr/>
          <p:nvPr/>
        </p:nvGrpSpPr>
        <p:grpSpPr>
          <a:xfrm rot="16200000">
            <a:off x="5099783" y="5994051"/>
            <a:ext cx="1080000" cy="3600000"/>
            <a:chOff x="3852152" y="537451"/>
            <a:chExt cx="1080000" cy="3600000"/>
          </a:xfrm>
          <a:noFill/>
        </p:grpSpPr>
        <p:sp>
          <p:nvSpPr>
            <p:cNvPr id="60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1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7" name="ENVOLTORIO MARROC"/>
          <p:cNvGrpSpPr/>
          <p:nvPr/>
        </p:nvGrpSpPr>
        <p:grpSpPr>
          <a:xfrm rot="16200000">
            <a:off x="1379891" y="7147786"/>
            <a:ext cx="1080000" cy="3600000"/>
            <a:chOff x="3852152" y="537451"/>
            <a:chExt cx="1080000" cy="3600000"/>
          </a:xfrm>
          <a:noFill/>
        </p:grpSpPr>
        <p:sp>
          <p:nvSpPr>
            <p:cNvPr id="72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3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8" name="ENVOLTORIO MARROC"/>
          <p:cNvGrpSpPr/>
          <p:nvPr/>
        </p:nvGrpSpPr>
        <p:grpSpPr>
          <a:xfrm rot="16200000">
            <a:off x="5099783" y="7147786"/>
            <a:ext cx="1080000" cy="3600000"/>
            <a:chOff x="3852152" y="537451"/>
            <a:chExt cx="1080000" cy="3600000"/>
          </a:xfrm>
          <a:noFill/>
        </p:grpSpPr>
        <p:sp>
          <p:nvSpPr>
            <p:cNvPr id="69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0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76" name="ENVOLTORIO MARROC"/>
          <p:cNvGrpSpPr/>
          <p:nvPr/>
        </p:nvGrpSpPr>
        <p:grpSpPr>
          <a:xfrm rot="16200000">
            <a:off x="1379891" y="8301521"/>
            <a:ext cx="1080000" cy="3600000"/>
            <a:chOff x="3852152" y="537451"/>
            <a:chExt cx="1080000" cy="3600000"/>
          </a:xfrm>
          <a:noFill/>
        </p:grpSpPr>
        <p:sp>
          <p:nvSpPr>
            <p:cNvPr id="81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2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77" name="ENVOLTORIO MARROC"/>
          <p:cNvGrpSpPr/>
          <p:nvPr/>
        </p:nvGrpSpPr>
        <p:grpSpPr>
          <a:xfrm rot="16200000">
            <a:off x="5099783" y="8301521"/>
            <a:ext cx="1080000" cy="3600000"/>
            <a:chOff x="3852152" y="537451"/>
            <a:chExt cx="1080000" cy="3600000"/>
          </a:xfrm>
          <a:noFill/>
        </p:grpSpPr>
        <p:sp>
          <p:nvSpPr>
            <p:cNvPr id="78" name="FONDO"/>
            <p:cNvSpPr/>
            <p:nvPr/>
          </p:nvSpPr>
          <p:spPr>
            <a:xfrm>
              <a:off x="3852152" y="537451"/>
              <a:ext cx="1080000" cy="360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9" name="IMAGENES PNG"/>
            <p:cNvSpPr/>
            <p:nvPr/>
          </p:nvSpPr>
          <p:spPr>
            <a:xfrm>
              <a:off x="3852152" y="1797451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2" name="FONDO 1"/>
          <p:cNvSpPr/>
          <p:nvPr/>
        </p:nvSpPr>
        <p:spPr>
          <a:xfrm rot="16200000">
            <a:off x="1379891" y="-928359"/>
            <a:ext cx="1080000" cy="360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PNG 2">
            <a:extLst>
              <a:ext uri="{FF2B5EF4-FFF2-40B4-BE49-F238E27FC236}">
                <a16:creationId xmlns:a16="http://schemas.microsoft.com/office/drawing/2014/main" id="{C3620A0C-977B-5795-A938-9CCDE87946A6}"/>
              </a:ext>
            </a:extLst>
          </p:cNvPr>
          <p:cNvSpPr>
            <a:spLocks/>
          </p:cNvSpPr>
          <p:nvPr/>
        </p:nvSpPr>
        <p:spPr>
          <a:xfrm rot="16200000">
            <a:off x="1086590" y="331641"/>
            <a:ext cx="1080000" cy="1080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2" name="NOMBRE">
            <a:extLst>
              <a:ext uri="{FF2B5EF4-FFF2-40B4-BE49-F238E27FC236}">
                <a16:creationId xmlns:a16="http://schemas.microsoft.com/office/drawing/2014/main" id="{A61CE52E-4596-4291-FFA4-43608AEB3F38}"/>
              </a:ext>
            </a:extLst>
          </p:cNvPr>
          <p:cNvSpPr>
            <a:spLocks/>
          </p:cNvSpPr>
          <p:nvPr/>
        </p:nvSpPr>
        <p:spPr>
          <a:xfrm rot="16200000">
            <a:off x="1863240" y="601639"/>
            <a:ext cx="1080000" cy="54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643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FCP"/>
          <p:cNvSpPr txBox="1"/>
          <p:nvPr/>
        </p:nvSpPr>
        <p:spPr>
          <a:xfrm>
            <a:off x="1" y="0"/>
            <a:ext cx="7559674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AR" sz="1400" spc="600" dirty="0">
                <a:solidFill>
                  <a:schemeClr val="lt1"/>
                </a:solidFill>
                <a:latin typeface="Sports Bar" panose="02000500000000000000" pitchFamily="2" charset="0"/>
                <a:ea typeface="Calibri"/>
                <a:cs typeface="Calibri"/>
                <a:sym typeface="Calibri"/>
              </a:rPr>
              <a:t>ETIQUETA PICO DULCE 1.8 x 6 CM</a:t>
            </a:r>
            <a:endParaRPr sz="1050" spc="600" dirty="0">
              <a:latin typeface="Sports Bar" panose="02000500000000000000" pitchFamily="2" charset="0"/>
            </a:endParaRPr>
          </a:p>
        </p:txBody>
      </p:sp>
      <p:grpSp>
        <p:nvGrpSpPr>
          <p:cNvPr id="6" name="ETIQUETA PICO DULCE"/>
          <p:cNvGrpSpPr/>
          <p:nvPr/>
        </p:nvGrpSpPr>
        <p:grpSpPr>
          <a:xfrm rot="5400000">
            <a:off x="984091" y="373619"/>
            <a:ext cx="660738" cy="2160000"/>
            <a:chOff x="-12737" y="288000"/>
            <a:chExt cx="660738" cy="2160000"/>
          </a:xfrm>
          <a:noFill/>
        </p:grpSpPr>
        <p:sp>
          <p:nvSpPr>
            <p:cNvPr id="7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9" name="ETIQUETA PICO DULCE"/>
          <p:cNvGrpSpPr/>
          <p:nvPr/>
        </p:nvGrpSpPr>
        <p:grpSpPr>
          <a:xfrm rot="5400000">
            <a:off x="984091" y="3310579"/>
            <a:ext cx="660738" cy="2160000"/>
            <a:chOff x="-12737" y="288000"/>
            <a:chExt cx="660738" cy="2160000"/>
          </a:xfrm>
          <a:noFill/>
        </p:grpSpPr>
        <p:sp>
          <p:nvSpPr>
            <p:cNvPr id="10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1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12" name="ETIQUETA PICO DULCE"/>
          <p:cNvGrpSpPr/>
          <p:nvPr/>
        </p:nvGrpSpPr>
        <p:grpSpPr>
          <a:xfrm rot="5400000">
            <a:off x="984091" y="1107859"/>
            <a:ext cx="660738" cy="2160000"/>
            <a:chOff x="-12737" y="288000"/>
            <a:chExt cx="660738" cy="2160000"/>
          </a:xfrm>
          <a:noFill/>
        </p:grpSpPr>
        <p:sp>
          <p:nvSpPr>
            <p:cNvPr id="13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15" name="ETIQUETA PICO DULCE"/>
          <p:cNvGrpSpPr/>
          <p:nvPr/>
        </p:nvGrpSpPr>
        <p:grpSpPr>
          <a:xfrm rot="5400000">
            <a:off x="984091" y="5513299"/>
            <a:ext cx="660738" cy="2160000"/>
            <a:chOff x="-12737" y="288000"/>
            <a:chExt cx="660738" cy="2160000"/>
          </a:xfrm>
          <a:noFill/>
        </p:grpSpPr>
        <p:sp>
          <p:nvSpPr>
            <p:cNvPr id="16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18" name="ETIQUETA PICO DULCE"/>
          <p:cNvGrpSpPr/>
          <p:nvPr/>
        </p:nvGrpSpPr>
        <p:grpSpPr>
          <a:xfrm rot="5400000">
            <a:off x="984091" y="4044819"/>
            <a:ext cx="660738" cy="2160000"/>
            <a:chOff x="-12737" y="288000"/>
            <a:chExt cx="660738" cy="2160000"/>
          </a:xfrm>
          <a:noFill/>
        </p:grpSpPr>
        <p:sp>
          <p:nvSpPr>
            <p:cNvPr id="19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21" name="ETIQUETA PICO DULCE"/>
          <p:cNvGrpSpPr/>
          <p:nvPr/>
        </p:nvGrpSpPr>
        <p:grpSpPr>
          <a:xfrm rot="5400000">
            <a:off x="3449468" y="384657"/>
            <a:ext cx="660738" cy="2160000"/>
            <a:chOff x="-12737" y="288000"/>
            <a:chExt cx="660738" cy="2160000"/>
          </a:xfrm>
          <a:noFill/>
        </p:grpSpPr>
        <p:sp>
          <p:nvSpPr>
            <p:cNvPr id="22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3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24" name="ETIQUETA PICO DULCE"/>
          <p:cNvGrpSpPr/>
          <p:nvPr/>
        </p:nvGrpSpPr>
        <p:grpSpPr>
          <a:xfrm rot="5400000">
            <a:off x="3449468" y="1851439"/>
            <a:ext cx="660738" cy="2160000"/>
            <a:chOff x="-12737" y="288000"/>
            <a:chExt cx="660738" cy="2160000"/>
          </a:xfrm>
          <a:noFill/>
        </p:grpSpPr>
        <p:sp>
          <p:nvSpPr>
            <p:cNvPr id="25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27" name="ETIQUETA PICO DULCE"/>
          <p:cNvGrpSpPr/>
          <p:nvPr/>
        </p:nvGrpSpPr>
        <p:grpSpPr>
          <a:xfrm rot="5400000">
            <a:off x="3449468" y="1118048"/>
            <a:ext cx="660738" cy="2160000"/>
            <a:chOff x="-12737" y="288000"/>
            <a:chExt cx="660738" cy="2160000"/>
          </a:xfrm>
          <a:noFill/>
        </p:grpSpPr>
        <p:sp>
          <p:nvSpPr>
            <p:cNvPr id="28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9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2" name="ETIQUETA PICO DULCE"/>
          <p:cNvGrpSpPr/>
          <p:nvPr/>
        </p:nvGrpSpPr>
        <p:grpSpPr>
          <a:xfrm rot="5400000">
            <a:off x="984091" y="1842099"/>
            <a:ext cx="660738" cy="2160000"/>
            <a:chOff x="-12737" y="288000"/>
            <a:chExt cx="660738" cy="2160000"/>
          </a:xfrm>
          <a:noFill/>
        </p:grpSpPr>
        <p:sp>
          <p:nvSpPr>
            <p:cNvPr id="57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8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3" name="ETIQUETA PICO DULCE"/>
          <p:cNvGrpSpPr/>
          <p:nvPr/>
        </p:nvGrpSpPr>
        <p:grpSpPr>
          <a:xfrm rot="5400000">
            <a:off x="984091" y="2576339"/>
            <a:ext cx="660738" cy="2160000"/>
            <a:chOff x="-12737" y="288000"/>
            <a:chExt cx="660738" cy="2160000"/>
          </a:xfrm>
          <a:noFill/>
        </p:grpSpPr>
        <p:sp>
          <p:nvSpPr>
            <p:cNvPr id="55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6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6" name="ETIQUETA PICO DULCE"/>
          <p:cNvGrpSpPr/>
          <p:nvPr/>
        </p:nvGrpSpPr>
        <p:grpSpPr>
          <a:xfrm rot="5400000">
            <a:off x="3449468" y="2584830"/>
            <a:ext cx="660738" cy="2160000"/>
            <a:chOff x="-12737" y="288000"/>
            <a:chExt cx="660738" cy="2160000"/>
          </a:xfrm>
          <a:noFill/>
        </p:grpSpPr>
        <p:sp>
          <p:nvSpPr>
            <p:cNvPr id="49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0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7" name="ETIQUETA PICO DULCE"/>
          <p:cNvGrpSpPr/>
          <p:nvPr/>
        </p:nvGrpSpPr>
        <p:grpSpPr>
          <a:xfrm rot="5400000">
            <a:off x="3449468" y="3318221"/>
            <a:ext cx="660738" cy="2160000"/>
            <a:chOff x="-12737" y="288000"/>
            <a:chExt cx="660738" cy="2160000"/>
          </a:xfrm>
          <a:noFill/>
        </p:grpSpPr>
        <p:sp>
          <p:nvSpPr>
            <p:cNvPr id="47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8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8" name="ETIQUETA PICO DULCE"/>
          <p:cNvGrpSpPr/>
          <p:nvPr/>
        </p:nvGrpSpPr>
        <p:grpSpPr>
          <a:xfrm rot="5400000">
            <a:off x="3449468" y="4051612"/>
            <a:ext cx="660738" cy="2160000"/>
            <a:chOff x="-12737" y="288000"/>
            <a:chExt cx="660738" cy="2160000"/>
          </a:xfrm>
          <a:noFill/>
        </p:grpSpPr>
        <p:sp>
          <p:nvSpPr>
            <p:cNvPr id="45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6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9" name="ETIQUETA PICO DULCE"/>
          <p:cNvGrpSpPr/>
          <p:nvPr/>
        </p:nvGrpSpPr>
        <p:grpSpPr>
          <a:xfrm rot="5400000">
            <a:off x="3449468" y="5518394"/>
            <a:ext cx="660738" cy="2160000"/>
            <a:chOff x="-12737" y="288000"/>
            <a:chExt cx="660738" cy="2160000"/>
          </a:xfrm>
          <a:noFill/>
        </p:grpSpPr>
        <p:sp>
          <p:nvSpPr>
            <p:cNvPr id="43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4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0" name="ETIQUETA PICO DULCE"/>
          <p:cNvGrpSpPr/>
          <p:nvPr/>
        </p:nvGrpSpPr>
        <p:grpSpPr>
          <a:xfrm rot="5400000">
            <a:off x="5914846" y="1851439"/>
            <a:ext cx="660738" cy="2160000"/>
            <a:chOff x="-12737" y="288000"/>
            <a:chExt cx="660738" cy="2160000"/>
          </a:xfrm>
          <a:noFill/>
        </p:grpSpPr>
        <p:sp>
          <p:nvSpPr>
            <p:cNvPr id="41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2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0" name="ETIQUETA PICO DULCE"/>
          <p:cNvGrpSpPr/>
          <p:nvPr/>
        </p:nvGrpSpPr>
        <p:grpSpPr>
          <a:xfrm rot="5400000">
            <a:off x="984091" y="7716019"/>
            <a:ext cx="660738" cy="2160000"/>
            <a:chOff x="-12737" y="288000"/>
            <a:chExt cx="660738" cy="2160000"/>
          </a:xfrm>
          <a:noFill/>
        </p:grpSpPr>
        <p:sp>
          <p:nvSpPr>
            <p:cNvPr id="85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6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1" name="ETIQUETA PICO DULCE"/>
          <p:cNvGrpSpPr/>
          <p:nvPr/>
        </p:nvGrpSpPr>
        <p:grpSpPr>
          <a:xfrm rot="5400000">
            <a:off x="984091" y="6247539"/>
            <a:ext cx="660738" cy="2160000"/>
            <a:chOff x="-12737" y="288000"/>
            <a:chExt cx="660738" cy="2160000"/>
          </a:xfrm>
          <a:noFill/>
        </p:grpSpPr>
        <p:sp>
          <p:nvSpPr>
            <p:cNvPr id="83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4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2" name="ETIQUETA PICO DULCE"/>
          <p:cNvGrpSpPr/>
          <p:nvPr/>
        </p:nvGrpSpPr>
        <p:grpSpPr>
          <a:xfrm rot="5400000">
            <a:off x="984091" y="4779059"/>
            <a:ext cx="660738" cy="2160000"/>
            <a:chOff x="-12737" y="288000"/>
            <a:chExt cx="660738" cy="2160000"/>
          </a:xfrm>
          <a:noFill/>
        </p:grpSpPr>
        <p:sp>
          <p:nvSpPr>
            <p:cNvPr id="81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2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3" name="ETIQUETA PICO DULCE"/>
          <p:cNvGrpSpPr/>
          <p:nvPr/>
        </p:nvGrpSpPr>
        <p:grpSpPr>
          <a:xfrm rot="5400000">
            <a:off x="3449468" y="6251785"/>
            <a:ext cx="660738" cy="2160000"/>
            <a:chOff x="-12737" y="288000"/>
            <a:chExt cx="660738" cy="2160000"/>
          </a:xfrm>
          <a:noFill/>
        </p:grpSpPr>
        <p:sp>
          <p:nvSpPr>
            <p:cNvPr id="79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80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4" name="ETIQUETA PICO DULCE"/>
          <p:cNvGrpSpPr/>
          <p:nvPr/>
        </p:nvGrpSpPr>
        <p:grpSpPr>
          <a:xfrm rot="5400000">
            <a:off x="984091" y="8450259"/>
            <a:ext cx="660738" cy="2160000"/>
            <a:chOff x="-12737" y="288000"/>
            <a:chExt cx="660738" cy="2160000"/>
          </a:xfrm>
          <a:noFill/>
        </p:grpSpPr>
        <p:sp>
          <p:nvSpPr>
            <p:cNvPr id="77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8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5" name="ETIQUETA PICO DULCE"/>
          <p:cNvGrpSpPr/>
          <p:nvPr/>
        </p:nvGrpSpPr>
        <p:grpSpPr>
          <a:xfrm rot="5400000">
            <a:off x="3449468" y="4785003"/>
            <a:ext cx="660738" cy="2160000"/>
            <a:chOff x="-12737" y="288000"/>
            <a:chExt cx="660738" cy="2160000"/>
          </a:xfrm>
          <a:noFill/>
        </p:grpSpPr>
        <p:sp>
          <p:nvSpPr>
            <p:cNvPr id="75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6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6" name="ETIQUETA PICO DULCE"/>
          <p:cNvGrpSpPr/>
          <p:nvPr/>
        </p:nvGrpSpPr>
        <p:grpSpPr>
          <a:xfrm rot="5400000">
            <a:off x="5914846" y="4051612"/>
            <a:ext cx="660738" cy="2160000"/>
            <a:chOff x="-12737" y="288000"/>
            <a:chExt cx="660738" cy="2160000"/>
          </a:xfrm>
          <a:noFill/>
        </p:grpSpPr>
        <p:sp>
          <p:nvSpPr>
            <p:cNvPr id="73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4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7" name="ETIQUETA PICO DULCE"/>
          <p:cNvGrpSpPr/>
          <p:nvPr/>
        </p:nvGrpSpPr>
        <p:grpSpPr>
          <a:xfrm rot="5400000">
            <a:off x="3449468" y="7718567"/>
            <a:ext cx="660738" cy="2160000"/>
            <a:chOff x="-12737" y="288000"/>
            <a:chExt cx="660738" cy="2160000"/>
          </a:xfrm>
          <a:noFill/>
        </p:grpSpPr>
        <p:sp>
          <p:nvSpPr>
            <p:cNvPr id="71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2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68" name="ETIQUETA PICO DULCE"/>
          <p:cNvGrpSpPr/>
          <p:nvPr/>
        </p:nvGrpSpPr>
        <p:grpSpPr>
          <a:xfrm rot="5400000">
            <a:off x="5914846" y="3318221"/>
            <a:ext cx="660738" cy="2160000"/>
            <a:chOff x="-12737" y="288000"/>
            <a:chExt cx="660738" cy="2160000"/>
          </a:xfrm>
          <a:noFill/>
        </p:grpSpPr>
        <p:sp>
          <p:nvSpPr>
            <p:cNvPr id="69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0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8" name="ETIQUETA PICO DULCE"/>
          <p:cNvGrpSpPr/>
          <p:nvPr/>
        </p:nvGrpSpPr>
        <p:grpSpPr>
          <a:xfrm rot="5400000">
            <a:off x="984091" y="9184499"/>
            <a:ext cx="660738" cy="2160000"/>
            <a:chOff x="-12737" y="288000"/>
            <a:chExt cx="660738" cy="2160000"/>
          </a:xfrm>
          <a:noFill/>
        </p:grpSpPr>
        <p:sp>
          <p:nvSpPr>
            <p:cNvPr id="113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4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9" name="ETIQUETA PICO DULCE"/>
          <p:cNvGrpSpPr/>
          <p:nvPr/>
        </p:nvGrpSpPr>
        <p:grpSpPr>
          <a:xfrm rot="5400000">
            <a:off x="984091" y="6981779"/>
            <a:ext cx="660738" cy="2160000"/>
            <a:chOff x="-12737" y="288000"/>
            <a:chExt cx="660738" cy="2160000"/>
          </a:xfrm>
          <a:noFill/>
        </p:grpSpPr>
        <p:sp>
          <p:nvSpPr>
            <p:cNvPr id="111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2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0" name="ETIQUETA PICO DULCE"/>
          <p:cNvGrpSpPr/>
          <p:nvPr/>
        </p:nvGrpSpPr>
        <p:grpSpPr>
          <a:xfrm rot="5400000">
            <a:off x="3449468" y="-348734"/>
            <a:ext cx="660738" cy="2160000"/>
            <a:chOff x="-12737" y="288000"/>
            <a:chExt cx="660738" cy="2160000"/>
          </a:xfrm>
          <a:noFill/>
        </p:grpSpPr>
        <p:sp>
          <p:nvSpPr>
            <p:cNvPr id="109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0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1" name="ETIQUETA PICO DULCE"/>
          <p:cNvGrpSpPr/>
          <p:nvPr/>
        </p:nvGrpSpPr>
        <p:grpSpPr>
          <a:xfrm rot="5400000">
            <a:off x="3449468" y="6985176"/>
            <a:ext cx="660738" cy="2160000"/>
            <a:chOff x="-12737" y="288000"/>
            <a:chExt cx="660738" cy="2160000"/>
          </a:xfrm>
          <a:noFill/>
        </p:grpSpPr>
        <p:sp>
          <p:nvSpPr>
            <p:cNvPr id="107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8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2" name="ETIQUETA PICO DULCE"/>
          <p:cNvGrpSpPr/>
          <p:nvPr/>
        </p:nvGrpSpPr>
        <p:grpSpPr>
          <a:xfrm rot="5400000">
            <a:off x="3449468" y="8451958"/>
            <a:ext cx="660738" cy="2160000"/>
            <a:chOff x="-12737" y="288000"/>
            <a:chExt cx="660738" cy="2160000"/>
          </a:xfrm>
          <a:noFill/>
        </p:grpSpPr>
        <p:sp>
          <p:nvSpPr>
            <p:cNvPr id="105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6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3" name="ETIQUETA PICO DULCE"/>
          <p:cNvGrpSpPr/>
          <p:nvPr/>
        </p:nvGrpSpPr>
        <p:grpSpPr>
          <a:xfrm rot="5400000">
            <a:off x="3449468" y="9185349"/>
            <a:ext cx="660738" cy="2160000"/>
            <a:chOff x="-12737" y="288000"/>
            <a:chExt cx="660738" cy="2160000"/>
          </a:xfrm>
          <a:noFill/>
        </p:grpSpPr>
        <p:sp>
          <p:nvSpPr>
            <p:cNvPr id="103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4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4" name="ETIQUETA PICO DULCE"/>
          <p:cNvGrpSpPr/>
          <p:nvPr/>
        </p:nvGrpSpPr>
        <p:grpSpPr>
          <a:xfrm rot="5400000">
            <a:off x="5914846" y="6251785"/>
            <a:ext cx="660738" cy="2160000"/>
            <a:chOff x="-12737" y="288000"/>
            <a:chExt cx="660738" cy="2160000"/>
          </a:xfrm>
          <a:noFill/>
        </p:grpSpPr>
        <p:sp>
          <p:nvSpPr>
            <p:cNvPr id="101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2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5" name="ETIQUETA PICO DULCE"/>
          <p:cNvGrpSpPr/>
          <p:nvPr/>
        </p:nvGrpSpPr>
        <p:grpSpPr>
          <a:xfrm rot="5400000">
            <a:off x="5914846" y="4785003"/>
            <a:ext cx="660738" cy="2160000"/>
            <a:chOff x="-12737" y="288000"/>
            <a:chExt cx="660738" cy="2160000"/>
          </a:xfrm>
          <a:noFill/>
        </p:grpSpPr>
        <p:sp>
          <p:nvSpPr>
            <p:cNvPr id="99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0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96" name="ETIQUETA PICO DULCE"/>
          <p:cNvGrpSpPr/>
          <p:nvPr/>
        </p:nvGrpSpPr>
        <p:grpSpPr>
          <a:xfrm rot="5400000">
            <a:off x="5914846" y="-348734"/>
            <a:ext cx="660738" cy="2160000"/>
            <a:chOff x="-12737" y="288000"/>
            <a:chExt cx="660738" cy="2160000"/>
          </a:xfrm>
          <a:noFill/>
        </p:grpSpPr>
        <p:sp>
          <p:nvSpPr>
            <p:cNvPr id="97" name="FONDO"/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98" name="IMAGEN PNG"/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2" name="FONDO 3"/>
          <p:cNvSpPr/>
          <p:nvPr/>
        </p:nvSpPr>
        <p:spPr>
          <a:xfrm rot="16200000">
            <a:off x="990460" y="-354252"/>
            <a:ext cx="648000" cy="21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" name="ETIQUETA PICO DULCE">
            <a:extLst>
              <a:ext uri="{FF2B5EF4-FFF2-40B4-BE49-F238E27FC236}">
                <a16:creationId xmlns:a16="http://schemas.microsoft.com/office/drawing/2014/main" id="{A86EBF94-8D59-36AB-C6BF-B6D05CF5CF3D}"/>
              </a:ext>
            </a:extLst>
          </p:cNvPr>
          <p:cNvGrpSpPr/>
          <p:nvPr/>
        </p:nvGrpSpPr>
        <p:grpSpPr>
          <a:xfrm rot="5400000">
            <a:off x="5914846" y="384657"/>
            <a:ext cx="660738" cy="2160000"/>
            <a:chOff x="-12737" y="288000"/>
            <a:chExt cx="660738" cy="2160000"/>
          </a:xfrm>
          <a:noFill/>
        </p:grpSpPr>
        <p:sp>
          <p:nvSpPr>
            <p:cNvPr id="4" name="FONDO">
              <a:extLst>
                <a:ext uri="{FF2B5EF4-FFF2-40B4-BE49-F238E27FC236}">
                  <a16:creationId xmlns:a16="http://schemas.microsoft.com/office/drawing/2014/main" id="{81D6D42B-BF6C-DB49-0306-CBFB3C011F8F}"/>
                </a:ext>
              </a:extLst>
            </p:cNvPr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" name="IMAGEN PNG">
              <a:extLst>
                <a:ext uri="{FF2B5EF4-FFF2-40B4-BE49-F238E27FC236}">
                  <a16:creationId xmlns:a16="http://schemas.microsoft.com/office/drawing/2014/main" id="{30EB391A-51B1-5579-3AF6-A4EE8D8EEC90}"/>
                </a:ext>
              </a:extLst>
            </p:cNvPr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30" name="ETIQUETA PICO DULCE">
            <a:extLst>
              <a:ext uri="{FF2B5EF4-FFF2-40B4-BE49-F238E27FC236}">
                <a16:creationId xmlns:a16="http://schemas.microsoft.com/office/drawing/2014/main" id="{755E0C88-FE96-C3B2-E574-796B0BAD9F0E}"/>
              </a:ext>
            </a:extLst>
          </p:cNvPr>
          <p:cNvGrpSpPr/>
          <p:nvPr/>
        </p:nvGrpSpPr>
        <p:grpSpPr>
          <a:xfrm rot="5400000">
            <a:off x="5914846" y="1118048"/>
            <a:ext cx="660738" cy="2160000"/>
            <a:chOff x="-12737" y="288000"/>
            <a:chExt cx="660738" cy="2160000"/>
          </a:xfrm>
          <a:noFill/>
        </p:grpSpPr>
        <p:sp>
          <p:nvSpPr>
            <p:cNvPr id="31" name="FONDO">
              <a:extLst>
                <a:ext uri="{FF2B5EF4-FFF2-40B4-BE49-F238E27FC236}">
                  <a16:creationId xmlns:a16="http://schemas.microsoft.com/office/drawing/2014/main" id="{6BEC5623-E1E6-3394-9EE1-FAC5430FE479}"/>
                </a:ext>
              </a:extLst>
            </p:cNvPr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59" name="IMAGEN PNG">
              <a:extLst>
                <a:ext uri="{FF2B5EF4-FFF2-40B4-BE49-F238E27FC236}">
                  <a16:creationId xmlns:a16="http://schemas.microsoft.com/office/drawing/2014/main" id="{1935878A-E603-C350-BDA0-81F245C87FB7}"/>
                </a:ext>
              </a:extLst>
            </p:cNvPr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87" name="ETIQUETA PICO DULCE">
            <a:extLst>
              <a:ext uri="{FF2B5EF4-FFF2-40B4-BE49-F238E27FC236}">
                <a16:creationId xmlns:a16="http://schemas.microsoft.com/office/drawing/2014/main" id="{7A27B746-23B3-0368-CB8F-3A273137F9AD}"/>
              </a:ext>
            </a:extLst>
          </p:cNvPr>
          <p:cNvGrpSpPr/>
          <p:nvPr/>
        </p:nvGrpSpPr>
        <p:grpSpPr>
          <a:xfrm rot="5400000">
            <a:off x="5914846" y="2584830"/>
            <a:ext cx="660738" cy="2160000"/>
            <a:chOff x="-12737" y="288000"/>
            <a:chExt cx="660738" cy="2160000"/>
          </a:xfrm>
          <a:noFill/>
        </p:grpSpPr>
        <p:sp>
          <p:nvSpPr>
            <p:cNvPr id="115" name="FONDO">
              <a:extLst>
                <a:ext uri="{FF2B5EF4-FFF2-40B4-BE49-F238E27FC236}">
                  <a16:creationId xmlns:a16="http://schemas.microsoft.com/office/drawing/2014/main" id="{BC05860B-4E33-3681-D3FA-341624482598}"/>
                </a:ext>
              </a:extLst>
            </p:cNvPr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19" name="IMAGEN PNG">
              <a:extLst>
                <a:ext uri="{FF2B5EF4-FFF2-40B4-BE49-F238E27FC236}">
                  <a16:creationId xmlns:a16="http://schemas.microsoft.com/office/drawing/2014/main" id="{B2E32035-1FB2-B436-10F3-C31127A5287C}"/>
                </a:ext>
              </a:extLst>
            </p:cNvPr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0" name="ETIQUETA PICO DULCE">
            <a:extLst>
              <a:ext uri="{FF2B5EF4-FFF2-40B4-BE49-F238E27FC236}">
                <a16:creationId xmlns:a16="http://schemas.microsoft.com/office/drawing/2014/main" id="{CF97CFBF-8D52-C385-F12E-338037B48420}"/>
              </a:ext>
            </a:extLst>
          </p:cNvPr>
          <p:cNvGrpSpPr/>
          <p:nvPr/>
        </p:nvGrpSpPr>
        <p:grpSpPr>
          <a:xfrm rot="5400000">
            <a:off x="5914846" y="5518394"/>
            <a:ext cx="660738" cy="2160000"/>
            <a:chOff x="-12737" y="288000"/>
            <a:chExt cx="660738" cy="2160000"/>
          </a:xfrm>
          <a:noFill/>
        </p:grpSpPr>
        <p:sp>
          <p:nvSpPr>
            <p:cNvPr id="121" name="FONDO">
              <a:extLst>
                <a:ext uri="{FF2B5EF4-FFF2-40B4-BE49-F238E27FC236}">
                  <a16:creationId xmlns:a16="http://schemas.microsoft.com/office/drawing/2014/main" id="{C4C2EA28-EDAB-F530-5800-97DDFFF0A03C}"/>
                </a:ext>
              </a:extLst>
            </p:cNvPr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2" name="IMAGEN PNG">
              <a:extLst>
                <a:ext uri="{FF2B5EF4-FFF2-40B4-BE49-F238E27FC236}">
                  <a16:creationId xmlns:a16="http://schemas.microsoft.com/office/drawing/2014/main" id="{8BA2CB88-F822-B231-5C8D-0913D3E79DD8}"/>
                </a:ext>
              </a:extLst>
            </p:cNvPr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4" name="ETIQUETA PICO DULCE">
            <a:extLst>
              <a:ext uri="{FF2B5EF4-FFF2-40B4-BE49-F238E27FC236}">
                <a16:creationId xmlns:a16="http://schemas.microsoft.com/office/drawing/2014/main" id="{164DB63A-CA37-B257-FF9E-F1745B673C9D}"/>
              </a:ext>
            </a:extLst>
          </p:cNvPr>
          <p:cNvGrpSpPr/>
          <p:nvPr/>
        </p:nvGrpSpPr>
        <p:grpSpPr>
          <a:xfrm rot="5400000">
            <a:off x="5914846" y="8451958"/>
            <a:ext cx="660738" cy="2160000"/>
            <a:chOff x="-12737" y="288000"/>
            <a:chExt cx="660738" cy="2160000"/>
          </a:xfrm>
          <a:noFill/>
        </p:grpSpPr>
        <p:sp>
          <p:nvSpPr>
            <p:cNvPr id="125" name="FONDO">
              <a:extLst>
                <a:ext uri="{FF2B5EF4-FFF2-40B4-BE49-F238E27FC236}">
                  <a16:creationId xmlns:a16="http://schemas.microsoft.com/office/drawing/2014/main" id="{779F37BF-9ACC-8085-6027-D37E4E528419}"/>
                </a:ext>
              </a:extLst>
            </p:cNvPr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26" name="IMAGEN PNG">
              <a:extLst>
                <a:ext uri="{FF2B5EF4-FFF2-40B4-BE49-F238E27FC236}">
                  <a16:creationId xmlns:a16="http://schemas.microsoft.com/office/drawing/2014/main" id="{55E0E290-414F-EAF5-C44C-C703DFC2FBF7}"/>
                </a:ext>
              </a:extLst>
            </p:cNvPr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127" name="ETIQUETA PICO DULCE">
            <a:extLst>
              <a:ext uri="{FF2B5EF4-FFF2-40B4-BE49-F238E27FC236}">
                <a16:creationId xmlns:a16="http://schemas.microsoft.com/office/drawing/2014/main" id="{BB36BB0A-7C2B-7C6F-9F0D-42906620DBF8}"/>
              </a:ext>
            </a:extLst>
          </p:cNvPr>
          <p:cNvGrpSpPr/>
          <p:nvPr/>
        </p:nvGrpSpPr>
        <p:grpSpPr>
          <a:xfrm rot="5400000">
            <a:off x="5914846" y="7718567"/>
            <a:ext cx="660738" cy="2160000"/>
            <a:chOff x="-12737" y="288000"/>
            <a:chExt cx="660738" cy="2160000"/>
          </a:xfrm>
          <a:noFill/>
        </p:grpSpPr>
        <p:sp>
          <p:nvSpPr>
            <p:cNvPr id="4352" name="FONDO">
              <a:extLst>
                <a:ext uri="{FF2B5EF4-FFF2-40B4-BE49-F238E27FC236}">
                  <a16:creationId xmlns:a16="http://schemas.microsoft.com/office/drawing/2014/main" id="{83229776-A825-7D85-D76D-C8C6657EEC8A}"/>
                </a:ext>
              </a:extLst>
            </p:cNvPr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354" name="IMAGEN PNG">
              <a:extLst>
                <a:ext uri="{FF2B5EF4-FFF2-40B4-BE49-F238E27FC236}">
                  <a16:creationId xmlns:a16="http://schemas.microsoft.com/office/drawing/2014/main" id="{478E39B4-97A8-C1C9-0204-6DD341297075}"/>
                </a:ext>
              </a:extLst>
            </p:cNvPr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358" name="ETIQUETA PICO DULCE">
            <a:extLst>
              <a:ext uri="{FF2B5EF4-FFF2-40B4-BE49-F238E27FC236}">
                <a16:creationId xmlns:a16="http://schemas.microsoft.com/office/drawing/2014/main" id="{3FD788A4-1CF3-D764-0C07-64330C7392DE}"/>
              </a:ext>
            </a:extLst>
          </p:cNvPr>
          <p:cNvGrpSpPr/>
          <p:nvPr/>
        </p:nvGrpSpPr>
        <p:grpSpPr>
          <a:xfrm rot="5400000">
            <a:off x="5914846" y="9185349"/>
            <a:ext cx="660738" cy="2160000"/>
            <a:chOff x="-12737" y="288000"/>
            <a:chExt cx="660738" cy="2160000"/>
          </a:xfrm>
          <a:noFill/>
        </p:grpSpPr>
        <p:sp>
          <p:nvSpPr>
            <p:cNvPr id="4359" name="FONDO">
              <a:extLst>
                <a:ext uri="{FF2B5EF4-FFF2-40B4-BE49-F238E27FC236}">
                  <a16:creationId xmlns:a16="http://schemas.microsoft.com/office/drawing/2014/main" id="{3EE80AC6-D3B1-2D0B-54D5-E19013716714}"/>
                </a:ext>
              </a:extLst>
            </p:cNvPr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360" name="IMAGEN PNG">
              <a:extLst>
                <a:ext uri="{FF2B5EF4-FFF2-40B4-BE49-F238E27FC236}">
                  <a16:creationId xmlns:a16="http://schemas.microsoft.com/office/drawing/2014/main" id="{5496AD51-7FF4-1842-11BE-4B82FAAC6C71}"/>
                </a:ext>
              </a:extLst>
            </p:cNvPr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grpSp>
        <p:nvGrpSpPr>
          <p:cNvPr id="4361" name="ETIQUETA PICO DULCE">
            <a:extLst>
              <a:ext uri="{FF2B5EF4-FFF2-40B4-BE49-F238E27FC236}">
                <a16:creationId xmlns:a16="http://schemas.microsoft.com/office/drawing/2014/main" id="{251F7EA0-9E60-E3C9-543B-5FCC2DDFBA92}"/>
              </a:ext>
            </a:extLst>
          </p:cNvPr>
          <p:cNvGrpSpPr/>
          <p:nvPr/>
        </p:nvGrpSpPr>
        <p:grpSpPr>
          <a:xfrm rot="5400000">
            <a:off x="5914846" y="6985176"/>
            <a:ext cx="660738" cy="2160000"/>
            <a:chOff x="-12737" y="288000"/>
            <a:chExt cx="660738" cy="2160000"/>
          </a:xfrm>
          <a:noFill/>
        </p:grpSpPr>
        <p:sp>
          <p:nvSpPr>
            <p:cNvPr id="4362" name="FONDO">
              <a:extLst>
                <a:ext uri="{FF2B5EF4-FFF2-40B4-BE49-F238E27FC236}">
                  <a16:creationId xmlns:a16="http://schemas.microsoft.com/office/drawing/2014/main" id="{F08C2760-B69E-2900-BB03-7ED27E63BFF6}"/>
                </a:ext>
              </a:extLst>
            </p:cNvPr>
            <p:cNvSpPr/>
            <p:nvPr/>
          </p:nvSpPr>
          <p:spPr>
            <a:xfrm>
              <a:off x="1" y="288000"/>
              <a:ext cx="648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363" name="IMAGEN PNG">
              <a:extLst>
                <a:ext uri="{FF2B5EF4-FFF2-40B4-BE49-F238E27FC236}">
                  <a16:creationId xmlns:a16="http://schemas.microsoft.com/office/drawing/2014/main" id="{750CB1B9-0961-A01B-2891-C3A94FBFC12B}"/>
                </a:ext>
              </a:extLst>
            </p:cNvPr>
            <p:cNvSpPr/>
            <p:nvPr/>
          </p:nvSpPr>
          <p:spPr>
            <a:xfrm>
              <a:off x="-12737" y="830413"/>
              <a:ext cx="660738" cy="10751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</p:grpSp>
      <p:sp>
        <p:nvSpPr>
          <p:cNvPr id="35" name="PNG 8">
            <a:extLst>
              <a:ext uri="{FF2B5EF4-FFF2-40B4-BE49-F238E27FC236}">
                <a16:creationId xmlns:a16="http://schemas.microsoft.com/office/drawing/2014/main" id="{E67BEA91-5065-5BFA-215A-D792DC8E3CDA}"/>
              </a:ext>
            </a:extLst>
          </p:cNvPr>
          <p:cNvSpPr>
            <a:spLocks/>
          </p:cNvSpPr>
          <p:nvPr/>
        </p:nvSpPr>
        <p:spPr>
          <a:xfrm rot="16200000">
            <a:off x="995286" y="401748"/>
            <a:ext cx="612000" cy="648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</p:spTree>
    <p:extLst>
      <p:ext uri="{BB962C8B-B14F-4D97-AF65-F5344CB8AC3E}">
        <p14:creationId xmlns:p14="http://schemas.microsoft.com/office/powerpoint/2010/main" val="3364229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6D5797A6-A04D-EE5A-12FB-7F8052A1D538}"/>
              </a:ext>
            </a:extLst>
          </p:cNvPr>
          <p:cNvSpPr/>
          <p:nvPr/>
        </p:nvSpPr>
        <p:spPr>
          <a:xfrm>
            <a:off x="423155" y="508956"/>
            <a:ext cx="321013" cy="1079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noFill/>
            </a:endParaRPr>
          </a:p>
        </p:txBody>
      </p:sp>
      <p:sp>
        <p:nvSpPr>
          <p:cNvPr id="115" name="FONDO 2"/>
          <p:cNvSpPr/>
          <p:nvPr/>
        </p:nvSpPr>
        <p:spPr>
          <a:xfrm>
            <a:off x="269915" y="375754"/>
            <a:ext cx="2160000" cy="18000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4587" name="FCP"/>
          <p:cNvSpPr txBox="1"/>
          <p:nvPr/>
        </p:nvSpPr>
        <p:spPr>
          <a:xfrm>
            <a:off x="1" y="0"/>
            <a:ext cx="7559674" cy="28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AR" sz="1400" spc="600" dirty="0">
                <a:solidFill>
                  <a:schemeClr val="lt1"/>
                </a:solidFill>
                <a:latin typeface="Sports Bar" panose="02000500000000000000" pitchFamily="2" charset="0"/>
                <a:ea typeface="Calibri"/>
                <a:cs typeface="Calibri"/>
                <a:sym typeface="Calibri"/>
              </a:rPr>
              <a:t>ENVOLTORIO PICO DULCE 5 x 6 CM</a:t>
            </a:r>
            <a:endParaRPr sz="1050" spc="600" dirty="0">
              <a:latin typeface="Sports Bar" panose="02000500000000000000" pitchFamily="2" charset="0"/>
            </a:endParaRPr>
          </a:p>
        </p:txBody>
      </p:sp>
      <p:grpSp>
        <p:nvGrpSpPr>
          <p:cNvPr id="3" name="ENVOLTORIO PICO DULCE">
            <a:extLst>
              <a:ext uri="{FF2B5EF4-FFF2-40B4-BE49-F238E27FC236}">
                <a16:creationId xmlns:a16="http://schemas.microsoft.com/office/drawing/2014/main" id="{6032E5CC-008D-D41C-67FE-05D6BDFC57C5}"/>
              </a:ext>
            </a:extLst>
          </p:cNvPr>
          <p:cNvGrpSpPr/>
          <p:nvPr/>
        </p:nvGrpSpPr>
        <p:grpSpPr>
          <a:xfrm>
            <a:off x="2699837" y="375754"/>
            <a:ext cx="2160000" cy="1800001"/>
            <a:chOff x="269918" y="373408"/>
            <a:chExt cx="2160000" cy="1800001"/>
          </a:xfrm>
          <a:noFill/>
        </p:grpSpPr>
        <p:sp>
          <p:nvSpPr>
            <p:cNvPr id="4" name="FONDO">
              <a:extLst>
                <a:ext uri="{FF2B5EF4-FFF2-40B4-BE49-F238E27FC236}">
                  <a16:creationId xmlns:a16="http://schemas.microsoft.com/office/drawing/2014/main" id="{66AEBACC-3E69-2B68-38E4-3EDE7D53FFEB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6" name="A">
              <a:extLst>
                <a:ext uri="{FF2B5EF4-FFF2-40B4-BE49-F238E27FC236}">
                  <a16:creationId xmlns:a16="http://schemas.microsoft.com/office/drawing/2014/main" id="{11CB35CF-46A7-91D2-2DD8-F5B3DE7E73C8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 dirty="0">
                  <a:noFill/>
                  <a:latin typeface="Shlop" panose="04010506040000020004" pitchFamily="82" charset="0"/>
                </a:rPr>
                <a:t>N</a:t>
              </a:r>
            </a:p>
          </p:txBody>
        </p:sp>
      </p:grpSp>
      <p:grpSp>
        <p:nvGrpSpPr>
          <p:cNvPr id="8" name="ENVOLTORIO PICO DULCE">
            <a:extLst>
              <a:ext uri="{FF2B5EF4-FFF2-40B4-BE49-F238E27FC236}">
                <a16:creationId xmlns:a16="http://schemas.microsoft.com/office/drawing/2014/main" id="{DBC29665-3BB3-98C7-0ADC-76DA8ADCD87A}"/>
              </a:ext>
            </a:extLst>
          </p:cNvPr>
          <p:cNvGrpSpPr/>
          <p:nvPr/>
        </p:nvGrpSpPr>
        <p:grpSpPr>
          <a:xfrm>
            <a:off x="5129756" y="375754"/>
            <a:ext cx="2160000" cy="1800001"/>
            <a:chOff x="269918" y="373408"/>
            <a:chExt cx="2160000" cy="1800001"/>
          </a:xfrm>
          <a:noFill/>
        </p:grpSpPr>
        <p:sp>
          <p:nvSpPr>
            <p:cNvPr id="9" name="FONDO">
              <a:extLst>
                <a:ext uri="{FF2B5EF4-FFF2-40B4-BE49-F238E27FC236}">
                  <a16:creationId xmlns:a16="http://schemas.microsoft.com/office/drawing/2014/main" id="{2DB48AC2-D4F8-18AA-8582-FA2EA895C063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0" name="A">
              <a:extLst>
                <a:ext uri="{FF2B5EF4-FFF2-40B4-BE49-F238E27FC236}">
                  <a16:creationId xmlns:a16="http://schemas.microsoft.com/office/drawing/2014/main" id="{FC3CF1FF-A73A-0B71-530A-DA7E050C01F4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11" name="ENVOLTORIO PICO DULCE">
            <a:extLst>
              <a:ext uri="{FF2B5EF4-FFF2-40B4-BE49-F238E27FC236}">
                <a16:creationId xmlns:a16="http://schemas.microsoft.com/office/drawing/2014/main" id="{FD5A5FF0-CDD0-BB31-7EB2-0492A526EBC7}"/>
              </a:ext>
            </a:extLst>
          </p:cNvPr>
          <p:cNvGrpSpPr/>
          <p:nvPr/>
        </p:nvGrpSpPr>
        <p:grpSpPr>
          <a:xfrm>
            <a:off x="269918" y="2457723"/>
            <a:ext cx="2160000" cy="1800001"/>
            <a:chOff x="269918" y="373408"/>
            <a:chExt cx="2160000" cy="1800001"/>
          </a:xfrm>
          <a:noFill/>
        </p:grpSpPr>
        <p:sp>
          <p:nvSpPr>
            <p:cNvPr id="12" name="FONDO">
              <a:extLst>
                <a:ext uri="{FF2B5EF4-FFF2-40B4-BE49-F238E27FC236}">
                  <a16:creationId xmlns:a16="http://schemas.microsoft.com/office/drawing/2014/main" id="{F82E842E-3DDD-7C12-CC4D-9DC4370D86D4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3" name="A">
              <a:extLst>
                <a:ext uri="{FF2B5EF4-FFF2-40B4-BE49-F238E27FC236}">
                  <a16:creationId xmlns:a16="http://schemas.microsoft.com/office/drawing/2014/main" id="{1FF0F797-773D-0390-F9B3-34CC53201DF7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14" name="ENVOLTORIO PICO DULCE">
            <a:extLst>
              <a:ext uri="{FF2B5EF4-FFF2-40B4-BE49-F238E27FC236}">
                <a16:creationId xmlns:a16="http://schemas.microsoft.com/office/drawing/2014/main" id="{7EB43EE4-2076-2675-F805-8A4790B69C3A}"/>
              </a:ext>
            </a:extLst>
          </p:cNvPr>
          <p:cNvGrpSpPr/>
          <p:nvPr/>
        </p:nvGrpSpPr>
        <p:grpSpPr>
          <a:xfrm>
            <a:off x="2699837" y="2457723"/>
            <a:ext cx="2160000" cy="1800001"/>
            <a:chOff x="269918" y="373408"/>
            <a:chExt cx="2160000" cy="1800001"/>
          </a:xfrm>
          <a:noFill/>
        </p:grpSpPr>
        <p:sp>
          <p:nvSpPr>
            <p:cNvPr id="15" name="FONDO">
              <a:extLst>
                <a:ext uri="{FF2B5EF4-FFF2-40B4-BE49-F238E27FC236}">
                  <a16:creationId xmlns:a16="http://schemas.microsoft.com/office/drawing/2014/main" id="{B242ACEE-4505-8487-89D7-960B1C81F3F9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6" name="A">
              <a:extLst>
                <a:ext uri="{FF2B5EF4-FFF2-40B4-BE49-F238E27FC236}">
                  <a16:creationId xmlns:a16="http://schemas.microsoft.com/office/drawing/2014/main" id="{2415363F-5EEB-EA97-AAB7-A2DE281D9EB7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17" name="ENVOLTORIO PICO DULCE">
            <a:extLst>
              <a:ext uri="{FF2B5EF4-FFF2-40B4-BE49-F238E27FC236}">
                <a16:creationId xmlns:a16="http://schemas.microsoft.com/office/drawing/2014/main" id="{921A4CA8-EC5C-C2DA-559A-636C80EBFFCA}"/>
              </a:ext>
            </a:extLst>
          </p:cNvPr>
          <p:cNvGrpSpPr/>
          <p:nvPr/>
        </p:nvGrpSpPr>
        <p:grpSpPr>
          <a:xfrm>
            <a:off x="5129756" y="2457723"/>
            <a:ext cx="2160000" cy="1800001"/>
            <a:chOff x="269918" y="373408"/>
            <a:chExt cx="2160000" cy="1800001"/>
          </a:xfrm>
          <a:noFill/>
        </p:grpSpPr>
        <p:sp>
          <p:nvSpPr>
            <p:cNvPr id="18" name="FONDO">
              <a:extLst>
                <a:ext uri="{FF2B5EF4-FFF2-40B4-BE49-F238E27FC236}">
                  <a16:creationId xmlns:a16="http://schemas.microsoft.com/office/drawing/2014/main" id="{8BE0891D-4D44-B45E-465C-EB2797ACA274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" name="A">
              <a:extLst>
                <a:ext uri="{FF2B5EF4-FFF2-40B4-BE49-F238E27FC236}">
                  <a16:creationId xmlns:a16="http://schemas.microsoft.com/office/drawing/2014/main" id="{7700EFB1-5422-400A-823C-F1C79130B890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20" name="ENVOLTORIO PICO DULCE">
            <a:extLst>
              <a:ext uri="{FF2B5EF4-FFF2-40B4-BE49-F238E27FC236}">
                <a16:creationId xmlns:a16="http://schemas.microsoft.com/office/drawing/2014/main" id="{EFEA5BCE-726A-09E3-35DC-7BA7458E4B45}"/>
              </a:ext>
            </a:extLst>
          </p:cNvPr>
          <p:cNvGrpSpPr/>
          <p:nvPr/>
        </p:nvGrpSpPr>
        <p:grpSpPr>
          <a:xfrm>
            <a:off x="269918" y="4539692"/>
            <a:ext cx="2160000" cy="1800001"/>
            <a:chOff x="269918" y="373408"/>
            <a:chExt cx="2160000" cy="1800001"/>
          </a:xfrm>
          <a:noFill/>
        </p:grpSpPr>
        <p:sp>
          <p:nvSpPr>
            <p:cNvPr id="21" name="FONDO">
              <a:extLst>
                <a:ext uri="{FF2B5EF4-FFF2-40B4-BE49-F238E27FC236}">
                  <a16:creationId xmlns:a16="http://schemas.microsoft.com/office/drawing/2014/main" id="{FEF12D75-3440-8CB6-4B3F-3C0A1CF68569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2" name="A">
              <a:extLst>
                <a:ext uri="{FF2B5EF4-FFF2-40B4-BE49-F238E27FC236}">
                  <a16:creationId xmlns:a16="http://schemas.microsoft.com/office/drawing/2014/main" id="{B92B08E1-5345-150A-1F7F-125A1098AF1C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23" name="ENVOLTORIO PICO DULCE">
            <a:extLst>
              <a:ext uri="{FF2B5EF4-FFF2-40B4-BE49-F238E27FC236}">
                <a16:creationId xmlns:a16="http://schemas.microsoft.com/office/drawing/2014/main" id="{9B329229-47A9-BE0A-DDD9-73C5B5CBF560}"/>
              </a:ext>
            </a:extLst>
          </p:cNvPr>
          <p:cNvGrpSpPr/>
          <p:nvPr/>
        </p:nvGrpSpPr>
        <p:grpSpPr>
          <a:xfrm>
            <a:off x="2699837" y="4539692"/>
            <a:ext cx="2160000" cy="1800001"/>
            <a:chOff x="269918" y="373408"/>
            <a:chExt cx="2160000" cy="1800001"/>
          </a:xfrm>
          <a:noFill/>
        </p:grpSpPr>
        <p:sp>
          <p:nvSpPr>
            <p:cNvPr id="24" name="FONDO">
              <a:extLst>
                <a:ext uri="{FF2B5EF4-FFF2-40B4-BE49-F238E27FC236}">
                  <a16:creationId xmlns:a16="http://schemas.microsoft.com/office/drawing/2014/main" id="{33AF15EA-5F88-4291-7592-EE90274943F2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5" name="A">
              <a:extLst>
                <a:ext uri="{FF2B5EF4-FFF2-40B4-BE49-F238E27FC236}">
                  <a16:creationId xmlns:a16="http://schemas.microsoft.com/office/drawing/2014/main" id="{90927A91-F3CF-D82E-5BB3-99AF90BFE159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26" name="ENVOLTORIO PICO DULCE">
            <a:extLst>
              <a:ext uri="{FF2B5EF4-FFF2-40B4-BE49-F238E27FC236}">
                <a16:creationId xmlns:a16="http://schemas.microsoft.com/office/drawing/2014/main" id="{AE381627-542F-4AB6-224C-C978D687A3C8}"/>
              </a:ext>
            </a:extLst>
          </p:cNvPr>
          <p:cNvGrpSpPr/>
          <p:nvPr/>
        </p:nvGrpSpPr>
        <p:grpSpPr>
          <a:xfrm>
            <a:off x="5129756" y="4539692"/>
            <a:ext cx="2160000" cy="1800001"/>
            <a:chOff x="269918" y="373408"/>
            <a:chExt cx="2160000" cy="1800001"/>
          </a:xfrm>
          <a:noFill/>
        </p:grpSpPr>
        <p:sp>
          <p:nvSpPr>
            <p:cNvPr id="27" name="FONDO">
              <a:extLst>
                <a:ext uri="{FF2B5EF4-FFF2-40B4-BE49-F238E27FC236}">
                  <a16:creationId xmlns:a16="http://schemas.microsoft.com/office/drawing/2014/main" id="{6E6C5F57-84FB-638B-3C20-EB5BEDA3EA1A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8" name="A">
              <a:extLst>
                <a:ext uri="{FF2B5EF4-FFF2-40B4-BE49-F238E27FC236}">
                  <a16:creationId xmlns:a16="http://schemas.microsoft.com/office/drawing/2014/main" id="{1A135182-2C79-1EC9-4DAB-5823C9D66477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29" name="ENVOLTORIO PICO DULCE">
            <a:extLst>
              <a:ext uri="{FF2B5EF4-FFF2-40B4-BE49-F238E27FC236}">
                <a16:creationId xmlns:a16="http://schemas.microsoft.com/office/drawing/2014/main" id="{C532434F-5087-8547-753A-D9B35DBBCD87}"/>
              </a:ext>
            </a:extLst>
          </p:cNvPr>
          <p:cNvGrpSpPr/>
          <p:nvPr/>
        </p:nvGrpSpPr>
        <p:grpSpPr>
          <a:xfrm>
            <a:off x="269918" y="6621661"/>
            <a:ext cx="2160000" cy="1800001"/>
            <a:chOff x="269918" y="373408"/>
            <a:chExt cx="2160000" cy="1800001"/>
          </a:xfrm>
          <a:noFill/>
        </p:grpSpPr>
        <p:sp>
          <p:nvSpPr>
            <p:cNvPr id="30" name="FONDO">
              <a:extLst>
                <a:ext uri="{FF2B5EF4-FFF2-40B4-BE49-F238E27FC236}">
                  <a16:creationId xmlns:a16="http://schemas.microsoft.com/office/drawing/2014/main" id="{9ED30582-4490-CE9B-E6EA-9C5C74A7F96A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1" name="A">
              <a:extLst>
                <a:ext uri="{FF2B5EF4-FFF2-40B4-BE49-F238E27FC236}">
                  <a16:creationId xmlns:a16="http://schemas.microsoft.com/office/drawing/2014/main" id="{121478B8-8739-9990-4424-4AF3EEE47B47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32" name="ENVOLTORIO PICO DULCE">
            <a:extLst>
              <a:ext uri="{FF2B5EF4-FFF2-40B4-BE49-F238E27FC236}">
                <a16:creationId xmlns:a16="http://schemas.microsoft.com/office/drawing/2014/main" id="{71B689C6-7352-ED1D-DF6A-673ADA51F421}"/>
              </a:ext>
            </a:extLst>
          </p:cNvPr>
          <p:cNvGrpSpPr/>
          <p:nvPr/>
        </p:nvGrpSpPr>
        <p:grpSpPr>
          <a:xfrm>
            <a:off x="2699837" y="6621661"/>
            <a:ext cx="2160000" cy="1800001"/>
            <a:chOff x="269918" y="373408"/>
            <a:chExt cx="2160000" cy="1800001"/>
          </a:xfrm>
          <a:noFill/>
        </p:grpSpPr>
        <p:sp>
          <p:nvSpPr>
            <p:cNvPr id="33" name="FONDO">
              <a:extLst>
                <a:ext uri="{FF2B5EF4-FFF2-40B4-BE49-F238E27FC236}">
                  <a16:creationId xmlns:a16="http://schemas.microsoft.com/office/drawing/2014/main" id="{84B7B2F2-4710-3F72-FB7F-F5EFCF74CE4F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4" name="A">
              <a:extLst>
                <a:ext uri="{FF2B5EF4-FFF2-40B4-BE49-F238E27FC236}">
                  <a16:creationId xmlns:a16="http://schemas.microsoft.com/office/drawing/2014/main" id="{8E1C44B2-7A22-D191-2485-53D1FC7729E3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35" name="ENVOLTORIO PICO DULCE">
            <a:extLst>
              <a:ext uri="{FF2B5EF4-FFF2-40B4-BE49-F238E27FC236}">
                <a16:creationId xmlns:a16="http://schemas.microsoft.com/office/drawing/2014/main" id="{522DE8F7-A074-C585-9CDA-95B94D82AFE5}"/>
              </a:ext>
            </a:extLst>
          </p:cNvPr>
          <p:cNvGrpSpPr/>
          <p:nvPr/>
        </p:nvGrpSpPr>
        <p:grpSpPr>
          <a:xfrm>
            <a:off x="5129756" y="6621661"/>
            <a:ext cx="2160000" cy="1800001"/>
            <a:chOff x="269918" y="373408"/>
            <a:chExt cx="2160000" cy="1800001"/>
          </a:xfrm>
          <a:noFill/>
        </p:grpSpPr>
        <p:sp>
          <p:nvSpPr>
            <p:cNvPr id="36" name="FONDO">
              <a:extLst>
                <a:ext uri="{FF2B5EF4-FFF2-40B4-BE49-F238E27FC236}">
                  <a16:creationId xmlns:a16="http://schemas.microsoft.com/office/drawing/2014/main" id="{6AA72EDF-F005-7F63-E64C-01E01B11D422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37" name="A">
              <a:extLst>
                <a:ext uri="{FF2B5EF4-FFF2-40B4-BE49-F238E27FC236}">
                  <a16:creationId xmlns:a16="http://schemas.microsoft.com/office/drawing/2014/main" id="{D06A8DCF-036A-2DBB-53AB-C2E524F132AB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38" name="ENVOLTORIO PICO DULCE">
            <a:extLst>
              <a:ext uri="{FF2B5EF4-FFF2-40B4-BE49-F238E27FC236}">
                <a16:creationId xmlns:a16="http://schemas.microsoft.com/office/drawing/2014/main" id="{921D2E73-2361-EF20-E0D8-FEEC77CAF524}"/>
              </a:ext>
            </a:extLst>
          </p:cNvPr>
          <p:cNvGrpSpPr/>
          <p:nvPr/>
        </p:nvGrpSpPr>
        <p:grpSpPr>
          <a:xfrm>
            <a:off x="269918" y="8703630"/>
            <a:ext cx="2160000" cy="1800001"/>
            <a:chOff x="269918" y="373408"/>
            <a:chExt cx="2160000" cy="1800001"/>
          </a:xfrm>
          <a:noFill/>
        </p:grpSpPr>
        <p:sp>
          <p:nvSpPr>
            <p:cNvPr id="39" name="FONDO">
              <a:extLst>
                <a:ext uri="{FF2B5EF4-FFF2-40B4-BE49-F238E27FC236}">
                  <a16:creationId xmlns:a16="http://schemas.microsoft.com/office/drawing/2014/main" id="{163BA6EA-C3D7-8D59-A476-D7B914B1B8EF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0" name="A">
              <a:extLst>
                <a:ext uri="{FF2B5EF4-FFF2-40B4-BE49-F238E27FC236}">
                  <a16:creationId xmlns:a16="http://schemas.microsoft.com/office/drawing/2014/main" id="{A03AA652-BFFC-5DAA-B10E-F1DEF5ED4ECD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41" name="ENVOLTORIO PICO DULCE">
            <a:extLst>
              <a:ext uri="{FF2B5EF4-FFF2-40B4-BE49-F238E27FC236}">
                <a16:creationId xmlns:a16="http://schemas.microsoft.com/office/drawing/2014/main" id="{52AB94A7-8620-31ED-F22D-E6573BB4ACEA}"/>
              </a:ext>
            </a:extLst>
          </p:cNvPr>
          <p:cNvGrpSpPr/>
          <p:nvPr/>
        </p:nvGrpSpPr>
        <p:grpSpPr>
          <a:xfrm>
            <a:off x="2699837" y="8703630"/>
            <a:ext cx="2160000" cy="1800001"/>
            <a:chOff x="269918" y="373408"/>
            <a:chExt cx="2160000" cy="1800001"/>
          </a:xfrm>
          <a:noFill/>
        </p:grpSpPr>
        <p:sp>
          <p:nvSpPr>
            <p:cNvPr id="42" name="FONDO">
              <a:extLst>
                <a:ext uri="{FF2B5EF4-FFF2-40B4-BE49-F238E27FC236}">
                  <a16:creationId xmlns:a16="http://schemas.microsoft.com/office/drawing/2014/main" id="{2F820EC1-A34E-DB9D-B752-BD293CD0554F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3" name="A">
              <a:extLst>
                <a:ext uri="{FF2B5EF4-FFF2-40B4-BE49-F238E27FC236}">
                  <a16:creationId xmlns:a16="http://schemas.microsoft.com/office/drawing/2014/main" id="{BAAE78C5-E0B4-D4D5-2945-A743D382D17C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grpSp>
        <p:nvGrpSpPr>
          <p:cNvPr id="44" name="ENVOLTORIO PICO DULCE">
            <a:extLst>
              <a:ext uri="{FF2B5EF4-FFF2-40B4-BE49-F238E27FC236}">
                <a16:creationId xmlns:a16="http://schemas.microsoft.com/office/drawing/2014/main" id="{A1D44AE3-3CBC-8E41-22FA-5FD8598F9611}"/>
              </a:ext>
            </a:extLst>
          </p:cNvPr>
          <p:cNvGrpSpPr/>
          <p:nvPr/>
        </p:nvGrpSpPr>
        <p:grpSpPr>
          <a:xfrm>
            <a:off x="5129756" y="8703630"/>
            <a:ext cx="2160000" cy="1800001"/>
            <a:chOff x="269918" y="373408"/>
            <a:chExt cx="2160000" cy="1800001"/>
          </a:xfrm>
          <a:noFill/>
        </p:grpSpPr>
        <p:sp>
          <p:nvSpPr>
            <p:cNvPr id="45" name="FONDO">
              <a:extLst>
                <a:ext uri="{FF2B5EF4-FFF2-40B4-BE49-F238E27FC236}">
                  <a16:creationId xmlns:a16="http://schemas.microsoft.com/office/drawing/2014/main" id="{360AE132-2EF2-9F0E-F6D4-BFA853D87AF2}"/>
                </a:ext>
              </a:extLst>
            </p:cNvPr>
            <p:cNvSpPr/>
            <p:nvPr/>
          </p:nvSpPr>
          <p:spPr>
            <a:xfrm>
              <a:off x="269918" y="373408"/>
              <a:ext cx="2160000" cy="180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6" name="A">
              <a:extLst>
                <a:ext uri="{FF2B5EF4-FFF2-40B4-BE49-F238E27FC236}">
                  <a16:creationId xmlns:a16="http://schemas.microsoft.com/office/drawing/2014/main" id="{56C2E6CC-BE14-2A3A-E44A-1F4E57E02204}"/>
                </a:ext>
              </a:extLst>
            </p:cNvPr>
            <p:cNvSpPr/>
            <p:nvPr/>
          </p:nvSpPr>
          <p:spPr>
            <a:xfrm>
              <a:off x="269918" y="1201910"/>
              <a:ext cx="2160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AR" sz="3200">
                  <a:noFill/>
                  <a:latin typeface="Shlop" panose="04010506040000020004" pitchFamily="82" charset="0"/>
                </a:rPr>
                <a:t>N</a:t>
              </a:r>
              <a:endParaRPr lang="es-AR" sz="3200" dirty="0">
                <a:noFill/>
                <a:latin typeface="Shlop" panose="04010506040000020004" pitchFamily="82" charset="0"/>
              </a:endParaRPr>
            </a:p>
          </p:txBody>
        </p:sp>
      </p:grpSp>
      <p:sp>
        <p:nvSpPr>
          <p:cNvPr id="47" name="EDAD">
            <a:extLst>
              <a:ext uri="{FF2B5EF4-FFF2-40B4-BE49-F238E27FC236}">
                <a16:creationId xmlns:a16="http://schemas.microsoft.com/office/drawing/2014/main" id="{98D9C73F-CCC8-ED91-205E-57C03BE00572}"/>
              </a:ext>
            </a:extLst>
          </p:cNvPr>
          <p:cNvSpPr/>
          <p:nvPr/>
        </p:nvSpPr>
        <p:spPr>
          <a:xfrm>
            <a:off x="269891" y="1230385"/>
            <a:ext cx="2160000" cy="928164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62500" lnSpcReduction="2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51" name="NOMBRE">
            <a:extLst>
              <a:ext uri="{FF2B5EF4-FFF2-40B4-BE49-F238E27FC236}">
                <a16:creationId xmlns:a16="http://schemas.microsoft.com/office/drawing/2014/main" id="{BE45C582-B1FF-3F83-6E02-E7664377A3A2}"/>
              </a:ext>
            </a:extLst>
          </p:cNvPr>
          <p:cNvSpPr>
            <a:spLocks/>
          </p:cNvSpPr>
          <p:nvPr/>
        </p:nvSpPr>
        <p:spPr>
          <a:xfrm>
            <a:off x="456058" y="719084"/>
            <a:ext cx="1787488" cy="584775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75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728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CP">
            <a:extLst>
              <a:ext uri="{FF2B5EF4-FFF2-40B4-BE49-F238E27FC236}">
                <a16:creationId xmlns:a16="http://schemas.microsoft.com/office/drawing/2014/main" id="{0D66D140-2CDD-42F9-B53B-B4210C5DF222}"/>
              </a:ext>
            </a:extLst>
          </p:cNvPr>
          <p:cNvSpPr txBox="1"/>
          <p:nvPr/>
        </p:nvSpPr>
        <p:spPr>
          <a:xfrm>
            <a:off x="0" y="-3886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TERJETAS ”GRACIAS POR VENIR”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FONDO 1">
            <a:extLst>
              <a:ext uri="{FF2B5EF4-FFF2-40B4-BE49-F238E27FC236}">
                <a16:creationId xmlns:a16="http://schemas.microsoft.com/office/drawing/2014/main" id="{4145B0D0-804D-451E-8B49-500690332B34}"/>
              </a:ext>
            </a:extLst>
          </p:cNvPr>
          <p:cNvSpPr/>
          <p:nvPr/>
        </p:nvSpPr>
        <p:spPr>
          <a:xfrm>
            <a:off x="134918" y="396223"/>
            <a:ext cx="2340000" cy="3240000"/>
          </a:xfrm>
          <a:custGeom>
            <a:avLst/>
            <a:gdLst>
              <a:gd name="connsiteX0" fmla="*/ 0 w 1600200"/>
              <a:gd name="connsiteY0" fmla="*/ 0 h 2514600"/>
              <a:gd name="connsiteX1" fmla="*/ 1600200 w 1600200"/>
              <a:gd name="connsiteY1" fmla="*/ 0 h 2514600"/>
              <a:gd name="connsiteX2" fmla="*/ 1600200 w 1600200"/>
              <a:gd name="connsiteY2" fmla="*/ 1242057 h 2514600"/>
              <a:gd name="connsiteX3" fmla="*/ 1600200 w 1600200"/>
              <a:gd name="connsiteY3" fmla="*/ 1828799 h 2514600"/>
              <a:gd name="connsiteX4" fmla="*/ 1600200 w 1600200"/>
              <a:gd name="connsiteY4" fmla="*/ 2514600 h 2514600"/>
              <a:gd name="connsiteX5" fmla="*/ 800100 w 1600200"/>
              <a:gd name="connsiteY5" fmla="*/ 2186943 h 2514600"/>
              <a:gd name="connsiteX6" fmla="*/ 0 w 1600200"/>
              <a:gd name="connsiteY6" fmla="*/ 2514600 h 2514600"/>
              <a:gd name="connsiteX7" fmla="*/ 0 w 1600200"/>
              <a:gd name="connsiteY7" fmla="*/ 1828799 h 2514600"/>
              <a:gd name="connsiteX8" fmla="*/ 0 w 1600200"/>
              <a:gd name="connsiteY8" fmla="*/ 1242057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0200" h="2514600">
                <a:moveTo>
                  <a:pt x="0" y="0"/>
                </a:moveTo>
                <a:lnTo>
                  <a:pt x="1600200" y="0"/>
                </a:lnTo>
                <a:lnTo>
                  <a:pt x="1600200" y="1242057"/>
                </a:lnTo>
                <a:lnTo>
                  <a:pt x="1600200" y="1828799"/>
                </a:lnTo>
                <a:lnTo>
                  <a:pt x="1600200" y="2514600"/>
                </a:lnTo>
                <a:lnTo>
                  <a:pt x="800100" y="2186943"/>
                </a:lnTo>
                <a:lnTo>
                  <a:pt x="0" y="2514600"/>
                </a:lnTo>
                <a:lnTo>
                  <a:pt x="0" y="1828799"/>
                </a:lnTo>
                <a:lnTo>
                  <a:pt x="0" y="124205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" name="TERJETAS GRACIAS POR VENIR">
            <a:extLst>
              <a:ext uri="{FF2B5EF4-FFF2-40B4-BE49-F238E27FC236}">
                <a16:creationId xmlns:a16="http://schemas.microsoft.com/office/drawing/2014/main" id="{F77992CA-556C-1A45-834D-FF8DCD821EB6}"/>
              </a:ext>
            </a:extLst>
          </p:cNvPr>
          <p:cNvGrpSpPr/>
          <p:nvPr/>
        </p:nvGrpSpPr>
        <p:grpSpPr>
          <a:xfrm>
            <a:off x="2609837" y="3879176"/>
            <a:ext cx="2340000" cy="3240000"/>
            <a:chOff x="2609837" y="3879176"/>
            <a:chExt cx="2340000" cy="3240000"/>
          </a:xfrm>
          <a:noFill/>
        </p:grpSpPr>
        <p:sp>
          <p:nvSpPr>
            <p:cNvPr id="5" name="A">
              <a:extLst>
                <a:ext uri="{FF2B5EF4-FFF2-40B4-BE49-F238E27FC236}">
                  <a16:creationId xmlns:a16="http://schemas.microsoft.com/office/drawing/2014/main" id="{F5BED346-2865-54F8-6085-D36FD3B2D784}"/>
                </a:ext>
              </a:extLst>
            </p:cNvPr>
            <p:cNvSpPr/>
            <p:nvPr/>
          </p:nvSpPr>
          <p:spPr>
            <a:xfrm>
              <a:off x="2609837" y="3879176"/>
              <a:ext cx="2340000" cy="3240000"/>
            </a:xfrm>
            <a:custGeom>
              <a:avLst/>
              <a:gdLst>
                <a:gd name="connsiteX0" fmla="*/ 0 w 1600200"/>
                <a:gd name="connsiteY0" fmla="*/ 0 h 2514600"/>
                <a:gd name="connsiteX1" fmla="*/ 1600200 w 1600200"/>
                <a:gd name="connsiteY1" fmla="*/ 0 h 2514600"/>
                <a:gd name="connsiteX2" fmla="*/ 1600200 w 1600200"/>
                <a:gd name="connsiteY2" fmla="*/ 1242057 h 2514600"/>
                <a:gd name="connsiteX3" fmla="*/ 1600200 w 1600200"/>
                <a:gd name="connsiteY3" fmla="*/ 1828799 h 2514600"/>
                <a:gd name="connsiteX4" fmla="*/ 1600200 w 1600200"/>
                <a:gd name="connsiteY4" fmla="*/ 2514600 h 2514600"/>
                <a:gd name="connsiteX5" fmla="*/ 800100 w 1600200"/>
                <a:gd name="connsiteY5" fmla="*/ 2186943 h 2514600"/>
                <a:gd name="connsiteX6" fmla="*/ 0 w 1600200"/>
                <a:gd name="connsiteY6" fmla="*/ 2514600 h 2514600"/>
                <a:gd name="connsiteX7" fmla="*/ 0 w 1600200"/>
                <a:gd name="connsiteY7" fmla="*/ 1828799 h 2514600"/>
                <a:gd name="connsiteX8" fmla="*/ 0 w 1600200"/>
                <a:gd name="connsiteY8" fmla="*/ 1242057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0200" h="2514600">
                  <a:moveTo>
                    <a:pt x="0" y="0"/>
                  </a:moveTo>
                  <a:lnTo>
                    <a:pt x="1600200" y="0"/>
                  </a:lnTo>
                  <a:lnTo>
                    <a:pt x="1600200" y="1242057"/>
                  </a:lnTo>
                  <a:lnTo>
                    <a:pt x="1600200" y="1828799"/>
                  </a:lnTo>
                  <a:lnTo>
                    <a:pt x="1600200" y="2514600"/>
                  </a:lnTo>
                  <a:lnTo>
                    <a:pt x="800100" y="2186943"/>
                  </a:lnTo>
                  <a:lnTo>
                    <a:pt x="0" y="2514600"/>
                  </a:lnTo>
                  <a:lnTo>
                    <a:pt x="0" y="1828799"/>
                  </a:lnTo>
                  <a:lnTo>
                    <a:pt x="0" y="12420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6" name="A">
              <a:extLst>
                <a:ext uri="{FF2B5EF4-FFF2-40B4-BE49-F238E27FC236}">
                  <a16:creationId xmlns:a16="http://schemas.microsoft.com/office/drawing/2014/main" id="{EE7D3211-8E3F-C701-0552-37AB5D8BC869}"/>
                </a:ext>
              </a:extLst>
            </p:cNvPr>
            <p:cNvSpPr/>
            <p:nvPr/>
          </p:nvSpPr>
          <p:spPr>
            <a:xfrm>
              <a:off x="3148901" y="5868508"/>
              <a:ext cx="1261872" cy="7707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7" name="A">
              <a:extLst>
                <a:ext uri="{FF2B5EF4-FFF2-40B4-BE49-F238E27FC236}">
                  <a16:creationId xmlns:a16="http://schemas.microsoft.com/office/drawing/2014/main" id="{2F42EE28-BA39-D356-3DA8-1D2E38818B05}"/>
                </a:ext>
              </a:extLst>
            </p:cNvPr>
            <p:cNvSpPr>
              <a:spLocks/>
            </p:cNvSpPr>
            <p:nvPr/>
          </p:nvSpPr>
          <p:spPr>
            <a:xfrm>
              <a:off x="3148900" y="4654312"/>
              <a:ext cx="1261872" cy="660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TERJETAS GRACIAS POR VENIR">
            <a:extLst>
              <a:ext uri="{FF2B5EF4-FFF2-40B4-BE49-F238E27FC236}">
                <a16:creationId xmlns:a16="http://schemas.microsoft.com/office/drawing/2014/main" id="{76E6A2AF-7221-72C5-E892-6B25C571B9D5}"/>
              </a:ext>
            </a:extLst>
          </p:cNvPr>
          <p:cNvGrpSpPr/>
          <p:nvPr/>
        </p:nvGrpSpPr>
        <p:grpSpPr>
          <a:xfrm>
            <a:off x="5084756" y="7362129"/>
            <a:ext cx="2340000" cy="3240000"/>
            <a:chOff x="5084756" y="7362129"/>
            <a:chExt cx="2340000" cy="3240000"/>
          </a:xfrm>
          <a:noFill/>
        </p:grpSpPr>
        <p:sp>
          <p:nvSpPr>
            <p:cNvPr id="17" name="A">
              <a:extLst>
                <a:ext uri="{FF2B5EF4-FFF2-40B4-BE49-F238E27FC236}">
                  <a16:creationId xmlns:a16="http://schemas.microsoft.com/office/drawing/2014/main" id="{D74CF68B-B178-774E-305F-A1617A68975F}"/>
                </a:ext>
              </a:extLst>
            </p:cNvPr>
            <p:cNvSpPr/>
            <p:nvPr/>
          </p:nvSpPr>
          <p:spPr>
            <a:xfrm>
              <a:off x="5084756" y="7362129"/>
              <a:ext cx="2340000" cy="3240000"/>
            </a:xfrm>
            <a:custGeom>
              <a:avLst/>
              <a:gdLst>
                <a:gd name="connsiteX0" fmla="*/ 0 w 1600200"/>
                <a:gd name="connsiteY0" fmla="*/ 0 h 2514600"/>
                <a:gd name="connsiteX1" fmla="*/ 1600200 w 1600200"/>
                <a:gd name="connsiteY1" fmla="*/ 0 h 2514600"/>
                <a:gd name="connsiteX2" fmla="*/ 1600200 w 1600200"/>
                <a:gd name="connsiteY2" fmla="*/ 1242057 h 2514600"/>
                <a:gd name="connsiteX3" fmla="*/ 1600200 w 1600200"/>
                <a:gd name="connsiteY3" fmla="*/ 1828799 h 2514600"/>
                <a:gd name="connsiteX4" fmla="*/ 1600200 w 1600200"/>
                <a:gd name="connsiteY4" fmla="*/ 2514600 h 2514600"/>
                <a:gd name="connsiteX5" fmla="*/ 800100 w 1600200"/>
                <a:gd name="connsiteY5" fmla="*/ 2186943 h 2514600"/>
                <a:gd name="connsiteX6" fmla="*/ 0 w 1600200"/>
                <a:gd name="connsiteY6" fmla="*/ 2514600 h 2514600"/>
                <a:gd name="connsiteX7" fmla="*/ 0 w 1600200"/>
                <a:gd name="connsiteY7" fmla="*/ 1828799 h 2514600"/>
                <a:gd name="connsiteX8" fmla="*/ 0 w 1600200"/>
                <a:gd name="connsiteY8" fmla="*/ 1242057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0200" h="2514600">
                  <a:moveTo>
                    <a:pt x="0" y="0"/>
                  </a:moveTo>
                  <a:lnTo>
                    <a:pt x="1600200" y="0"/>
                  </a:lnTo>
                  <a:lnTo>
                    <a:pt x="1600200" y="1242057"/>
                  </a:lnTo>
                  <a:lnTo>
                    <a:pt x="1600200" y="1828799"/>
                  </a:lnTo>
                  <a:lnTo>
                    <a:pt x="1600200" y="2514600"/>
                  </a:lnTo>
                  <a:lnTo>
                    <a:pt x="800100" y="2186943"/>
                  </a:lnTo>
                  <a:lnTo>
                    <a:pt x="0" y="2514600"/>
                  </a:lnTo>
                  <a:lnTo>
                    <a:pt x="0" y="1828799"/>
                  </a:lnTo>
                  <a:lnTo>
                    <a:pt x="0" y="12420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18" name="A">
              <a:extLst>
                <a:ext uri="{FF2B5EF4-FFF2-40B4-BE49-F238E27FC236}">
                  <a16:creationId xmlns:a16="http://schemas.microsoft.com/office/drawing/2014/main" id="{DBBC235F-AA1F-99B2-77D9-B813D4D62560}"/>
                </a:ext>
              </a:extLst>
            </p:cNvPr>
            <p:cNvSpPr/>
            <p:nvPr/>
          </p:nvSpPr>
          <p:spPr>
            <a:xfrm>
              <a:off x="5623820" y="9351461"/>
              <a:ext cx="1261872" cy="7707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19" name="A">
              <a:extLst>
                <a:ext uri="{FF2B5EF4-FFF2-40B4-BE49-F238E27FC236}">
                  <a16:creationId xmlns:a16="http://schemas.microsoft.com/office/drawing/2014/main" id="{C01C3407-567B-7E4C-57F7-C9C0BEF84BF8}"/>
                </a:ext>
              </a:extLst>
            </p:cNvPr>
            <p:cNvSpPr>
              <a:spLocks/>
            </p:cNvSpPr>
            <p:nvPr/>
          </p:nvSpPr>
          <p:spPr>
            <a:xfrm>
              <a:off x="5623819" y="8137265"/>
              <a:ext cx="1261872" cy="660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  <p:grpSp>
        <p:nvGrpSpPr>
          <p:cNvPr id="20" name="TERJETAS GRACIAS POR VENIR">
            <a:extLst>
              <a:ext uri="{FF2B5EF4-FFF2-40B4-BE49-F238E27FC236}">
                <a16:creationId xmlns:a16="http://schemas.microsoft.com/office/drawing/2014/main" id="{54403E0D-6314-F20E-3332-C0D72015C2CE}"/>
              </a:ext>
            </a:extLst>
          </p:cNvPr>
          <p:cNvGrpSpPr/>
          <p:nvPr/>
        </p:nvGrpSpPr>
        <p:grpSpPr>
          <a:xfrm>
            <a:off x="5084756" y="3879176"/>
            <a:ext cx="2340000" cy="3240000"/>
            <a:chOff x="5084756" y="3879176"/>
            <a:chExt cx="2340000" cy="3240000"/>
          </a:xfrm>
          <a:noFill/>
        </p:grpSpPr>
        <p:sp>
          <p:nvSpPr>
            <p:cNvPr id="21" name="A">
              <a:extLst>
                <a:ext uri="{FF2B5EF4-FFF2-40B4-BE49-F238E27FC236}">
                  <a16:creationId xmlns:a16="http://schemas.microsoft.com/office/drawing/2014/main" id="{7B67BF2C-4DE4-3A1F-DC0D-3A2BA35FE836}"/>
                </a:ext>
              </a:extLst>
            </p:cNvPr>
            <p:cNvSpPr/>
            <p:nvPr/>
          </p:nvSpPr>
          <p:spPr>
            <a:xfrm>
              <a:off x="5084756" y="3879176"/>
              <a:ext cx="2340000" cy="3240000"/>
            </a:xfrm>
            <a:custGeom>
              <a:avLst/>
              <a:gdLst>
                <a:gd name="connsiteX0" fmla="*/ 0 w 1600200"/>
                <a:gd name="connsiteY0" fmla="*/ 0 h 2514600"/>
                <a:gd name="connsiteX1" fmla="*/ 1600200 w 1600200"/>
                <a:gd name="connsiteY1" fmla="*/ 0 h 2514600"/>
                <a:gd name="connsiteX2" fmla="*/ 1600200 w 1600200"/>
                <a:gd name="connsiteY2" fmla="*/ 1242057 h 2514600"/>
                <a:gd name="connsiteX3" fmla="*/ 1600200 w 1600200"/>
                <a:gd name="connsiteY3" fmla="*/ 1828799 h 2514600"/>
                <a:gd name="connsiteX4" fmla="*/ 1600200 w 1600200"/>
                <a:gd name="connsiteY4" fmla="*/ 2514600 h 2514600"/>
                <a:gd name="connsiteX5" fmla="*/ 800100 w 1600200"/>
                <a:gd name="connsiteY5" fmla="*/ 2186943 h 2514600"/>
                <a:gd name="connsiteX6" fmla="*/ 0 w 1600200"/>
                <a:gd name="connsiteY6" fmla="*/ 2514600 h 2514600"/>
                <a:gd name="connsiteX7" fmla="*/ 0 w 1600200"/>
                <a:gd name="connsiteY7" fmla="*/ 1828799 h 2514600"/>
                <a:gd name="connsiteX8" fmla="*/ 0 w 1600200"/>
                <a:gd name="connsiteY8" fmla="*/ 1242057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0200" h="2514600">
                  <a:moveTo>
                    <a:pt x="0" y="0"/>
                  </a:moveTo>
                  <a:lnTo>
                    <a:pt x="1600200" y="0"/>
                  </a:lnTo>
                  <a:lnTo>
                    <a:pt x="1600200" y="1242057"/>
                  </a:lnTo>
                  <a:lnTo>
                    <a:pt x="1600200" y="1828799"/>
                  </a:lnTo>
                  <a:lnTo>
                    <a:pt x="1600200" y="2514600"/>
                  </a:lnTo>
                  <a:lnTo>
                    <a:pt x="800100" y="2186943"/>
                  </a:lnTo>
                  <a:lnTo>
                    <a:pt x="0" y="2514600"/>
                  </a:lnTo>
                  <a:lnTo>
                    <a:pt x="0" y="1828799"/>
                  </a:lnTo>
                  <a:lnTo>
                    <a:pt x="0" y="12420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2" name="A">
              <a:extLst>
                <a:ext uri="{FF2B5EF4-FFF2-40B4-BE49-F238E27FC236}">
                  <a16:creationId xmlns:a16="http://schemas.microsoft.com/office/drawing/2014/main" id="{1A0ABDB8-C08C-B259-F2D5-7F4974D62957}"/>
                </a:ext>
              </a:extLst>
            </p:cNvPr>
            <p:cNvSpPr/>
            <p:nvPr/>
          </p:nvSpPr>
          <p:spPr>
            <a:xfrm>
              <a:off x="5623820" y="5868508"/>
              <a:ext cx="1261872" cy="7707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4" name="A">
              <a:extLst>
                <a:ext uri="{FF2B5EF4-FFF2-40B4-BE49-F238E27FC236}">
                  <a16:creationId xmlns:a16="http://schemas.microsoft.com/office/drawing/2014/main" id="{DA19168E-2FD6-F806-5C38-A1DE50E1DC9D}"/>
                </a:ext>
              </a:extLst>
            </p:cNvPr>
            <p:cNvSpPr>
              <a:spLocks/>
            </p:cNvSpPr>
            <p:nvPr/>
          </p:nvSpPr>
          <p:spPr>
            <a:xfrm>
              <a:off x="5623818" y="4654312"/>
              <a:ext cx="1261872" cy="660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TERJETAS GRACIAS POR VENIR">
            <a:extLst>
              <a:ext uri="{FF2B5EF4-FFF2-40B4-BE49-F238E27FC236}">
                <a16:creationId xmlns:a16="http://schemas.microsoft.com/office/drawing/2014/main" id="{E2DE1315-709D-AC5B-2A8B-262EC9AFCC01}"/>
              </a:ext>
            </a:extLst>
          </p:cNvPr>
          <p:cNvGrpSpPr/>
          <p:nvPr/>
        </p:nvGrpSpPr>
        <p:grpSpPr>
          <a:xfrm>
            <a:off x="2609837" y="7362129"/>
            <a:ext cx="2340000" cy="3240000"/>
            <a:chOff x="2609837" y="7362129"/>
            <a:chExt cx="2340000" cy="3240000"/>
          </a:xfrm>
          <a:noFill/>
        </p:grpSpPr>
        <p:sp>
          <p:nvSpPr>
            <p:cNvPr id="26" name="A">
              <a:extLst>
                <a:ext uri="{FF2B5EF4-FFF2-40B4-BE49-F238E27FC236}">
                  <a16:creationId xmlns:a16="http://schemas.microsoft.com/office/drawing/2014/main" id="{AC855D3B-ABB0-FD4B-1DC1-0F84DA4804E6}"/>
                </a:ext>
              </a:extLst>
            </p:cNvPr>
            <p:cNvSpPr/>
            <p:nvPr/>
          </p:nvSpPr>
          <p:spPr>
            <a:xfrm>
              <a:off x="2609837" y="7362129"/>
              <a:ext cx="2340000" cy="3240000"/>
            </a:xfrm>
            <a:custGeom>
              <a:avLst/>
              <a:gdLst>
                <a:gd name="connsiteX0" fmla="*/ 0 w 1600200"/>
                <a:gd name="connsiteY0" fmla="*/ 0 h 2514600"/>
                <a:gd name="connsiteX1" fmla="*/ 1600200 w 1600200"/>
                <a:gd name="connsiteY1" fmla="*/ 0 h 2514600"/>
                <a:gd name="connsiteX2" fmla="*/ 1600200 w 1600200"/>
                <a:gd name="connsiteY2" fmla="*/ 1242057 h 2514600"/>
                <a:gd name="connsiteX3" fmla="*/ 1600200 w 1600200"/>
                <a:gd name="connsiteY3" fmla="*/ 1828799 h 2514600"/>
                <a:gd name="connsiteX4" fmla="*/ 1600200 w 1600200"/>
                <a:gd name="connsiteY4" fmla="*/ 2514600 h 2514600"/>
                <a:gd name="connsiteX5" fmla="*/ 800100 w 1600200"/>
                <a:gd name="connsiteY5" fmla="*/ 2186943 h 2514600"/>
                <a:gd name="connsiteX6" fmla="*/ 0 w 1600200"/>
                <a:gd name="connsiteY6" fmla="*/ 2514600 h 2514600"/>
                <a:gd name="connsiteX7" fmla="*/ 0 w 1600200"/>
                <a:gd name="connsiteY7" fmla="*/ 1828799 h 2514600"/>
                <a:gd name="connsiteX8" fmla="*/ 0 w 1600200"/>
                <a:gd name="connsiteY8" fmla="*/ 1242057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0200" h="2514600">
                  <a:moveTo>
                    <a:pt x="0" y="0"/>
                  </a:moveTo>
                  <a:lnTo>
                    <a:pt x="1600200" y="0"/>
                  </a:lnTo>
                  <a:lnTo>
                    <a:pt x="1600200" y="1242057"/>
                  </a:lnTo>
                  <a:lnTo>
                    <a:pt x="1600200" y="1828799"/>
                  </a:lnTo>
                  <a:lnTo>
                    <a:pt x="1600200" y="2514600"/>
                  </a:lnTo>
                  <a:lnTo>
                    <a:pt x="800100" y="2186943"/>
                  </a:lnTo>
                  <a:lnTo>
                    <a:pt x="0" y="2514600"/>
                  </a:lnTo>
                  <a:lnTo>
                    <a:pt x="0" y="1828799"/>
                  </a:lnTo>
                  <a:lnTo>
                    <a:pt x="0" y="12420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7" name="A">
              <a:extLst>
                <a:ext uri="{FF2B5EF4-FFF2-40B4-BE49-F238E27FC236}">
                  <a16:creationId xmlns:a16="http://schemas.microsoft.com/office/drawing/2014/main" id="{65AF548C-13AD-4310-165F-731D4B009345}"/>
                </a:ext>
              </a:extLst>
            </p:cNvPr>
            <p:cNvSpPr/>
            <p:nvPr/>
          </p:nvSpPr>
          <p:spPr>
            <a:xfrm>
              <a:off x="3148901" y="9351461"/>
              <a:ext cx="1261872" cy="7707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28" name="A">
              <a:extLst>
                <a:ext uri="{FF2B5EF4-FFF2-40B4-BE49-F238E27FC236}">
                  <a16:creationId xmlns:a16="http://schemas.microsoft.com/office/drawing/2014/main" id="{0DD44C6B-A0E9-F1D9-B019-8771BABBE076}"/>
                </a:ext>
              </a:extLst>
            </p:cNvPr>
            <p:cNvSpPr>
              <a:spLocks/>
            </p:cNvSpPr>
            <p:nvPr/>
          </p:nvSpPr>
          <p:spPr>
            <a:xfrm>
              <a:off x="3148898" y="8137265"/>
              <a:ext cx="1261872" cy="660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  <p:grpSp>
        <p:nvGrpSpPr>
          <p:cNvPr id="29" name="TERJETAS GRACIAS POR VENIR">
            <a:extLst>
              <a:ext uri="{FF2B5EF4-FFF2-40B4-BE49-F238E27FC236}">
                <a16:creationId xmlns:a16="http://schemas.microsoft.com/office/drawing/2014/main" id="{186DCFA9-2AA6-CD44-0498-A7E249D974A2}"/>
              </a:ext>
            </a:extLst>
          </p:cNvPr>
          <p:cNvGrpSpPr/>
          <p:nvPr/>
        </p:nvGrpSpPr>
        <p:grpSpPr>
          <a:xfrm>
            <a:off x="5084756" y="396223"/>
            <a:ext cx="2340000" cy="3240000"/>
            <a:chOff x="5084756" y="396223"/>
            <a:chExt cx="2340000" cy="3240000"/>
          </a:xfrm>
          <a:noFill/>
        </p:grpSpPr>
        <p:sp>
          <p:nvSpPr>
            <p:cNvPr id="30" name="A">
              <a:extLst>
                <a:ext uri="{FF2B5EF4-FFF2-40B4-BE49-F238E27FC236}">
                  <a16:creationId xmlns:a16="http://schemas.microsoft.com/office/drawing/2014/main" id="{5DE1E93E-176D-55CE-F010-389D60B70CDF}"/>
                </a:ext>
              </a:extLst>
            </p:cNvPr>
            <p:cNvSpPr/>
            <p:nvPr/>
          </p:nvSpPr>
          <p:spPr>
            <a:xfrm>
              <a:off x="5084756" y="396223"/>
              <a:ext cx="2340000" cy="3240000"/>
            </a:xfrm>
            <a:custGeom>
              <a:avLst/>
              <a:gdLst>
                <a:gd name="connsiteX0" fmla="*/ 0 w 1600200"/>
                <a:gd name="connsiteY0" fmla="*/ 0 h 2514600"/>
                <a:gd name="connsiteX1" fmla="*/ 1600200 w 1600200"/>
                <a:gd name="connsiteY1" fmla="*/ 0 h 2514600"/>
                <a:gd name="connsiteX2" fmla="*/ 1600200 w 1600200"/>
                <a:gd name="connsiteY2" fmla="*/ 1242057 h 2514600"/>
                <a:gd name="connsiteX3" fmla="*/ 1600200 w 1600200"/>
                <a:gd name="connsiteY3" fmla="*/ 1828799 h 2514600"/>
                <a:gd name="connsiteX4" fmla="*/ 1600200 w 1600200"/>
                <a:gd name="connsiteY4" fmla="*/ 2514600 h 2514600"/>
                <a:gd name="connsiteX5" fmla="*/ 800100 w 1600200"/>
                <a:gd name="connsiteY5" fmla="*/ 2186943 h 2514600"/>
                <a:gd name="connsiteX6" fmla="*/ 0 w 1600200"/>
                <a:gd name="connsiteY6" fmla="*/ 2514600 h 2514600"/>
                <a:gd name="connsiteX7" fmla="*/ 0 w 1600200"/>
                <a:gd name="connsiteY7" fmla="*/ 1828799 h 2514600"/>
                <a:gd name="connsiteX8" fmla="*/ 0 w 1600200"/>
                <a:gd name="connsiteY8" fmla="*/ 1242057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0200" h="2514600">
                  <a:moveTo>
                    <a:pt x="0" y="0"/>
                  </a:moveTo>
                  <a:lnTo>
                    <a:pt x="1600200" y="0"/>
                  </a:lnTo>
                  <a:lnTo>
                    <a:pt x="1600200" y="1242057"/>
                  </a:lnTo>
                  <a:lnTo>
                    <a:pt x="1600200" y="1828799"/>
                  </a:lnTo>
                  <a:lnTo>
                    <a:pt x="1600200" y="2514600"/>
                  </a:lnTo>
                  <a:lnTo>
                    <a:pt x="800100" y="2186943"/>
                  </a:lnTo>
                  <a:lnTo>
                    <a:pt x="0" y="2514600"/>
                  </a:lnTo>
                  <a:lnTo>
                    <a:pt x="0" y="1828799"/>
                  </a:lnTo>
                  <a:lnTo>
                    <a:pt x="0" y="12420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A">
              <a:extLst>
                <a:ext uri="{FF2B5EF4-FFF2-40B4-BE49-F238E27FC236}">
                  <a16:creationId xmlns:a16="http://schemas.microsoft.com/office/drawing/2014/main" id="{4DFA237D-AC32-CC35-8F82-8289372EFE58}"/>
                </a:ext>
              </a:extLst>
            </p:cNvPr>
            <p:cNvSpPr/>
            <p:nvPr/>
          </p:nvSpPr>
          <p:spPr>
            <a:xfrm>
              <a:off x="5623820" y="2385555"/>
              <a:ext cx="1261872" cy="7707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schemeClr val="bg1"/>
                </a:solidFill>
              </a:endParaRPr>
            </a:p>
          </p:txBody>
        </p:sp>
        <p:sp>
          <p:nvSpPr>
            <p:cNvPr id="32" name="A">
              <a:extLst>
                <a:ext uri="{FF2B5EF4-FFF2-40B4-BE49-F238E27FC236}">
                  <a16:creationId xmlns:a16="http://schemas.microsoft.com/office/drawing/2014/main" id="{2236B3EC-B06B-E708-4484-138E095267B6}"/>
                </a:ext>
              </a:extLst>
            </p:cNvPr>
            <p:cNvSpPr>
              <a:spLocks/>
            </p:cNvSpPr>
            <p:nvPr/>
          </p:nvSpPr>
          <p:spPr>
            <a:xfrm>
              <a:off x="5623818" y="1171359"/>
              <a:ext cx="1261872" cy="660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TERJETAS GRACIAS POR VENIR">
            <a:extLst>
              <a:ext uri="{FF2B5EF4-FFF2-40B4-BE49-F238E27FC236}">
                <a16:creationId xmlns:a16="http://schemas.microsoft.com/office/drawing/2014/main" id="{AAF085C0-7EE9-B771-C406-C64757C47290}"/>
              </a:ext>
            </a:extLst>
          </p:cNvPr>
          <p:cNvGrpSpPr/>
          <p:nvPr/>
        </p:nvGrpSpPr>
        <p:grpSpPr>
          <a:xfrm>
            <a:off x="2609837" y="396223"/>
            <a:ext cx="2340000" cy="3240000"/>
            <a:chOff x="2609837" y="396223"/>
            <a:chExt cx="2340000" cy="3240000"/>
          </a:xfrm>
          <a:noFill/>
        </p:grpSpPr>
        <p:sp>
          <p:nvSpPr>
            <p:cNvPr id="34" name="A">
              <a:extLst>
                <a:ext uri="{FF2B5EF4-FFF2-40B4-BE49-F238E27FC236}">
                  <a16:creationId xmlns:a16="http://schemas.microsoft.com/office/drawing/2014/main" id="{A9716BA9-EE2E-CAD9-DB44-F42D4540C701}"/>
                </a:ext>
              </a:extLst>
            </p:cNvPr>
            <p:cNvSpPr/>
            <p:nvPr/>
          </p:nvSpPr>
          <p:spPr>
            <a:xfrm>
              <a:off x="2609837" y="396223"/>
              <a:ext cx="2340000" cy="3240000"/>
            </a:xfrm>
            <a:custGeom>
              <a:avLst/>
              <a:gdLst>
                <a:gd name="connsiteX0" fmla="*/ 0 w 1600200"/>
                <a:gd name="connsiteY0" fmla="*/ 0 h 2514600"/>
                <a:gd name="connsiteX1" fmla="*/ 1600200 w 1600200"/>
                <a:gd name="connsiteY1" fmla="*/ 0 h 2514600"/>
                <a:gd name="connsiteX2" fmla="*/ 1600200 w 1600200"/>
                <a:gd name="connsiteY2" fmla="*/ 1242057 h 2514600"/>
                <a:gd name="connsiteX3" fmla="*/ 1600200 w 1600200"/>
                <a:gd name="connsiteY3" fmla="*/ 1828799 h 2514600"/>
                <a:gd name="connsiteX4" fmla="*/ 1600200 w 1600200"/>
                <a:gd name="connsiteY4" fmla="*/ 2514600 h 2514600"/>
                <a:gd name="connsiteX5" fmla="*/ 800100 w 1600200"/>
                <a:gd name="connsiteY5" fmla="*/ 2186943 h 2514600"/>
                <a:gd name="connsiteX6" fmla="*/ 0 w 1600200"/>
                <a:gd name="connsiteY6" fmla="*/ 2514600 h 2514600"/>
                <a:gd name="connsiteX7" fmla="*/ 0 w 1600200"/>
                <a:gd name="connsiteY7" fmla="*/ 1828799 h 2514600"/>
                <a:gd name="connsiteX8" fmla="*/ 0 w 1600200"/>
                <a:gd name="connsiteY8" fmla="*/ 1242057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0200" h="2514600">
                  <a:moveTo>
                    <a:pt x="0" y="0"/>
                  </a:moveTo>
                  <a:lnTo>
                    <a:pt x="1600200" y="0"/>
                  </a:lnTo>
                  <a:lnTo>
                    <a:pt x="1600200" y="1242057"/>
                  </a:lnTo>
                  <a:lnTo>
                    <a:pt x="1600200" y="1828799"/>
                  </a:lnTo>
                  <a:lnTo>
                    <a:pt x="1600200" y="2514600"/>
                  </a:lnTo>
                  <a:lnTo>
                    <a:pt x="800100" y="2186943"/>
                  </a:lnTo>
                  <a:lnTo>
                    <a:pt x="0" y="2514600"/>
                  </a:lnTo>
                  <a:lnTo>
                    <a:pt x="0" y="1828799"/>
                  </a:lnTo>
                  <a:lnTo>
                    <a:pt x="0" y="12420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A">
              <a:extLst>
                <a:ext uri="{FF2B5EF4-FFF2-40B4-BE49-F238E27FC236}">
                  <a16:creationId xmlns:a16="http://schemas.microsoft.com/office/drawing/2014/main" id="{107D3ADF-330D-3019-F23A-3D2FF6D2B30D}"/>
                </a:ext>
              </a:extLst>
            </p:cNvPr>
            <p:cNvSpPr/>
            <p:nvPr/>
          </p:nvSpPr>
          <p:spPr>
            <a:xfrm>
              <a:off x="3148901" y="2385555"/>
              <a:ext cx="1261872" cy="7707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schemeClr val="bg1"/>
                </a:solidFill>
              </a:endParaRPr>
            </a:p>
          </p:txBody>
        </p:sp>
        <p:sp>
          <p:nvSpPr>
            <p:cNvPr id="36" name="A">
              <a:extLst>
                <a:ext uri="{FF2B5EF4-FFF2-40B4-BE49-F238E27FC236}">
                  <a16:creationId xmlns:a16="http://schemas.microsoft.com/office/drawing/2014/main" id="{3FF8FE40-630A-4731-B498-4014A114C953}"/>
                </a:ext>
              </a:extLst>
            </p:cNvPr>
            <p:cNvSpPr>
              <a:spLocks/>
            </p:cNvSpPr>
            <p:nvPr/>
          </p:nvSpPr>
          <p:spPr>
            <a:xfrm>
              <a:off x="3148898" y="1171359"/>
              <a:ext cx="1261872" cy="660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TERJETAS GRACIAS POR VENIR">
            <a:extLst>
              <a:ext uri="{FF2B5EF4-FFF2-40B4-BE49-F238E27FC236}">
                <a16:creationId xmlns:a16="http://schemas.microsoft.com/office/drawing/2014/main" id="{AC01EBD0-AFD1-A775-F4FD-4CF47010DD42}"/>
              </a:ext>
            </a:extLst>
          </p:cNvPr>
          <p:cNvGrpSpPr/>
          <p:nvPr/>
        </p:nvGrpSpPr>
        <p:grpSpPr>
          <a:xfrm>
            <a:off x="134918" y="3879176"/>
            <a:ext cx="2340000" cy="3240000"/>
            <a:chOff x="134918" y="3879176"/>
            <a:chExt cx="2340000" cy="3240000"/>
          </a:xfrm>
          <a:noFill/>
        </p:grpSpPr>
        <p:sp>
          <p:nvSpPr>
            <p:cNvPr id="38" name="A">
              <a:extLst>
                <a:ext uri="{FF2B5EF4-FFF2-40B4-BE49-F238E27FC236}">
                  <a16:creationId xmlns:a16="http://schemas.microsoft.com/office/drawing/2014/main" id="{61EC02DA-7353-C227-4EDF-B28852DCBC91}"/>
                </a:ext>
              </a:extLst>
            </p:cNvPr>
            <p:cNvSpPr/>
            <p:nvPr/>
          </p:nvSpPr>
          <p:spPr>
            <a:xfrm>
              <a:off x="134918" y="3879176"/>
              <a:ext cx="2340000" cy="3240000"/>
            </a:xfrm>
            <a:custGeom>
              <a:avLst/>
              <a:gdLst>
                <a:gd name="connsiteX0" fmla="*/ 0 w 1600200"/>
                <a:gd name="connsiteY0" fmla="*/ 0 h 2514600"/>
                <a:gd name="connsiteX1" fmla="*/ 1600200 w 1600200"/>
                <a:gd name="connsiteY1" fmla="*/ 0 h 2514600"/>
                <a:gd name="connsiteX2" fmla="*/ 1600200 w 1600200"/>
                <a:gd name="connsiteY2" fmla="*/ 1242057 h 2514600"/>
                <a:gd name="connsiteX3" fmla="*/ 1600200 w 1600200"/>
                <a:gd name="connsiteY3" fmla="*/ 1828799 h 2514600"/>
                <a:gd name="connsiteX4" fmla="*/ 1600200 w 1600200"/>
                <a:gd name="connsiteY4" fmla="*/ 2514600 h 2514600"/>
                <a:gd name="connsiteX5" fmla="*/ 800100 w 1600200"/>
                <a:gd name="connsiteY5" fmla="*/ 2186943 h 2514600"/>
                <a:gd name="connsiteX6" fmla="*/ 0 w 1600200"/>
                <a:gd name="connsiteY6" fmla="*/ 2514600 h 2514600"/>
                <a:gd name="connsiteX7" fmla="*/ 0 w 1600200"/>
                <a:gd name="connsiteY7" fmla="*/ 1828799 h 2514600"/>
                <a:gd name="connsiteX8" fmla="*/ 0 w 1600200"/>
                <a:gd name="connsiteY8" fmla="*/ 1242057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0200" h="2514600">
                  <a:moveTo>
                    <a:pt x="0" y="0"/>
                  </a:moveTo>
                  <a:lnTo>
                    <a:pt x="1600200" y="0"/>
                  </a:lnTo>
                  <a:lnTo>
                    <a:pt x="1600200" y="1242057"/>
                  </a:lnTo>
                  <a:lnTo>
                    <a:pt x="1600200" y="1828799"/>
                  </a:lnTo>
                  <a:lnTo>
                    <a:pt x="1600200" y="2514600"/>
                  </a:lnTo>
                  <a:lnTo>
                    <a:pt x="800100" y="2186943"/>
                  </a:lnTo>
                  <a:lnTo>
                    <a:pt x="0" y="2514600"/>
                  </a:lnTo>
                  <a:lnTo>
                    <a:pt x="0" y="1828799"/>
                  </a:lnTo>
                  <a:lnTo>
                    <a:pt x="0" y="12420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39" name="A">
              <a:extLst>
                <a:ext uri="{FF2B5EF4-FFF2-40B4-BE49-F238E27FC236}">
                  <a16:creationId xmlns:a16="http://schemas.microsoft.com/office/drawing/2014/main" id="{93E4EDE8-7DD8-D1BE-3198-02722F9A7649}"/>
                </a:ext>
              </a:extLst>
            </p:cNvPr>
            <p:cNvSpPr/>
            <p:nvPr/>
          </p:nvSpPr>
          <p:spPr>
            <a:xfrm>
              <a:off x="673982" y="5868508"/>
              <a:ext cx="1261872" cy="7707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noFill/>
              </a:endParaRPr>
            </a:p>
          </p:txBody>
        </p:sp>
        <p:sp>
          <p:nvSpPr>
            <p:cNvPr id="41" name="A">
              <a:extLst>
                <a:ext uri="{FF2B5EF4-FFF2-40B4-BE49-F238E27FC236}">
                  <a16:creationId xmlns:a16="http://schemas.microsoft.com/office/drawing/2014/main" id="{83DE61FB-35D0-EABC-727F-C47620FD0B57}"/>
                </a:ext>
              </a:extLst>
            </p:cNvPr>
            <p:cNvSpPr>
              <a:spLocks/>
            </p:cNvSpPr>
            <p:nvPr/>
          </p:nvSpPr>
          <p:spPr>
            <a:xfrm>
              <a:off x="673976" y="4654312"/>
              <a:ext cx="1261872" cy="660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  <p:grpSp>
        <p:nvGrpSpPr>
          <p:cNvPr id="43" name="TERJETAS GRACIAS POR VENIR">
            <a:extLst>
              <a:ext uri="{FF2B5EF4-FFF2-40B4-BE49-F238E27FC236}">
                <a16:creationId xmlns:a16="http://schemas.microsoft.com/office/drawing/2014/main" id="{EE72BC48-00D2-9B55-321E-95FC85402DAD}"/>
              </a:ext>
            </a:extLst>
          </p:cNvPr>
          <p:cNvGrpSpPr/>
          <p:nvPr/>
        </p:nvGrpSpPr>
        <p:grpSpPr>
          <a:xfrm>
            <a:off x="134918" y="7362129"/>
            <a:ext cx="2340000" cy="3240000"/>
            <a:chOff x="134918" y="7362129"/>
            <a:chExt cx="2340000" cy="3240000"/>
          </a:xfrm>
          <a:noFill/>
        </p:grpSpPr>
        <p:sp>
          <p:nvSpPr>
            <p:cNvPr id="44" name="A">
              <a:extLst>
                <a:ext uri="{FF2B5EF4-FFF2-40B4-BE49-F238E27FC236}">
                  <a16:creationId xmlns:a16="http://schemas.microsoft.com/office/drawing/2014/main" id="{79D5FD24-BB2A-F211-BC22-7A5D4F830DE8}"/>
                </a:ext>
              </a:extLst>
            </p:cNvPr>
            <p:cNvSpPr/>
            <p:nvPr/>
          </p:nvSpPr>
          <p:spPr>
            <a:xfrm>
              <a:off x="134918" y="7362129"/>
              <a:ext cx="2340000" cy="3240000"/>
            </a:xfrm>
            <a:custGeom>
              <a:avLst/>
              <a:gdLst>
                <a:gd name="connsiteX0" fmla="*/ 0 w 1600200"/>
                <a:gd name="connsiteY0" fmla="*/ 0 h 2514600"/>
                <a:gd name="connsiteX1" fmla="*/ 1600200 w 1600200"/>
                <a:gd name="connsiteY1" fmla="*/ 0 h 2514600"/>
                <a:gd name="connsiteX2" fmla="*/ 1600200 w 1600200"/>
                <a:gd name="connsiteY2" fmla="*/ 1242057 h 2514600"/>
                <a:gd name="connsiteX3" fmla="*/ 1600200 w 1600200"/>
                <a:gd name="connsiteY3" fmla="*/ 1828799 h 2514600"/>
                <a:gd name="connsiteX4" fmla="*/ 1600200 w 1600200"/>
                <a:gd name="connsiteY4" fmla="*/ 2514600 h 2514600"/>
                <a:gd name="connsiteX5" fmla="*/ 800100 w 1600200"/>
                <a:gd name="connsiteY5" fmla="*/ 2186943 h 2514600"/>
                <a:gd name="connsiteX6" fmla="*/ 0 w 1600200"/>
                <a:gd name="connsiteY6" fmla="*/ 2514600 h 2514600"/>
                <a:gd name="connsiteX7" fmla="*/ 0 w 1600200"/>
                <a:gd name="connsiteY7" fmla="*/ 1828799 h 2514600"/>
                <a:gd name="connsiteX8" fmla="*/ 0 w 1600200"/>
                <a:gd name="connsiteY8" fmla="*/ 1242057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0200" h="2514600">
                  <a:moveTo>
                    <a:pt x="0" y="0"/>
                  </a:moveTo>
                  <a:lnTo>
                    <a:pt x="1600200" y="0"/>
                  </a:lnTo>
                  <a:lnTo>
                    <a:pt x="1600200" y="1242057"/>
                  </a:lnTo>
                  <a:lnTo>
                    <a:pt x="1600200" y="1828799"/>
                  </a:lnTo>
                  <a:lnTo>
                    <a:pt x="1600200" y="2514600"/>
                  </a:lnTo>
                  <a:lnTo>
                    <a:pt x="800100" y="2186943"/>
                  </a:lnTo>
                  <a:lnTo>
                    <a:pt x="0" y="2514600"/>
                  </a:lnTo>
                  <a:lnTo>
                    <a:pt x="0" y="1828799"/>
                  </a:lnTo>
                  <a:lnTo>
                    <a:pt x="0" y="12420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45" name="A">
              <a:extLst>
                <a:ext uri="{FF2B5EF4-FFF2-40B4-BE49-F238E27FC236}">
                  <a16:creationId xmlns:a16="http://schemas.microsoft.com/office/drawing/2014/main" id="{CD58C490-6218-4348-06A1-36DBA46613E0}"/>
                </a:ext>
              </a:extLst>
            </p:cNvPr>
            <p:cNvSpPr/>
            <p:nvPr/>
          </p:nvSpPr>
          <p:spPr>
            <a:xfrm>
              <a:off x="673982" y="9351461"/>
              <a:ext cx="1261872" cy="7707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noFill/>
              </a:endParaRPr>
            </a:p>
          </p:txBody>
        </p:sp>
        <p:sp>
          <p:nvSpPr>
            <p:cNvPr id="47" name="A">
              <a:extLst>
                <a:ext uri="{FF2B5EF4-FFF2-40B4-BE49-F238E27FC236}">
                  <a16:creationId xmlns:a16="http://schemas.microsoft.com/office/drawing/2014/main" id="{91D6AF8A-8AD9-8FAF-5392-8F4BEF5AFF6E}"/>
                </a:ext>
              </a:extLst>
            </p:cNvPr>
            <p:cNvSpPr>
              <a:spLocks/>
            </p:cNvSpPr>
            <p:nvPr/>
          </p:nvSpPr>
          <p:spPr>
            <a:xfrm>
              <a:off x="673977" y="8137265"/>
              <a:ext cx="1261872" cy="660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  <p:sp>
        <p:nvSpPr>
          <p:cNvPr id="8" name="PNG 2">
            <a:extLst>
              <a:ext uri="{FF2B5EF4-FFF2-40B4-BE49-F238E27FC236}">
                <a16:creationId xmlns:a16="http://schemas.microsoft.com/office/drawing/2014/main" id="{0042DBFC-B2D2-D9DF-6AC4-D081AC9F1B1A}"/>
              </a:ext>
            </a:extLst>
          </p:cNvPr>
          <p:cNvSpPr>
            <a:spLocks/>
          </p:cNvSpPr>
          <p:nvPr/>
        </p:nvSpPr>
        <p:spPr>
          <a:xfrm>
            <a:off x="492537" y="1161468"/>
            <a:ext cx="1620000" cy="162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4" name="DISEÑOTEXTO">
            <a:extLst>
              <a:ext uri="{FF2B5EF4-FFF2-40B4-BE49-F238E27FC236}">
                <a16:creationId xmlns:a16="http://schemas.microsoft.com/office/drawing/2014/main" id="{629B3D88-48C7-B4C4-9A67-02BDDF86C0B6}"/>
              </a:ext>
            </a:extLst>
          </p:cNvPr>
          <p:cNvSpPr/>
          <p:nvPr/>
        </p:nvSpPr>
        <p:spPr>
          <a:xfrm>
            <a:off x="134895" y="397875"/>
            <a:ext cx="2340000" cy="954107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10000"/>
          </a:bodyPr>
          <a:lstStyle/>
          <a:p>
            <a:pPr lvl="0" algn="ctr"/>
            <a:r>
              <a:rPr lang="es-AR" sz="3600" b="1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¡Gracias por venir!</a:t>
            </a:r>
            <a:endParaRPr lang="es-AR" sz="3600" b="1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40" name="NOMBRE">
            <a:extLst>
              <a:ext uri="{FF2B5EF4-FFF2-40B4-BE49-F238E27FC236}">
                <a16:creationId xmlns:a16="http://schemas.microsoft.com/office/drawing/2014/main" id="{F6C1B47B-F23A-CEEB-12AA-4A38CA7B27A5}"/>
              </a:ext>
            </a:extLst>
          </p:cNvPr>
          <p:cNvSpPr>
            <a:spLocks/>
          </p:cNvSpPr>
          <p:nvPr/>
        </p:nvSpPr>
        <p:spPr>
          <a:xfrm>
            <a:off x="312555" y="2683839"/>
            <a:ext cx="1980000" cy="648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55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888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1">
            <a:extLst>
              <a:ext uri="{FF2B5EF4-FFF2-40B4-BE49-F238E27FC236}">
                <a16:creationId xmlns:a16="http://schemas.microsoft.com/office/drawing/2014/main" id="{25D9319E-C9B6-C8AD-96C4-FF760CC1803B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61668" y="8219878"/>
            <a:chExt cx="1188000" cy="1681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E8E69D5A-5209-5196-3570-3C1DE71C82DE}"/>
                </a:ext>
              </a:extLst>
            </p:cNvPr>
            <p:cNvSpPr/>
            <p:nvPr/>
          </p:nvSpPr>
          <p:spPr>
            <a:xfrm>
              <a:off x="728619" y="8971153"/>
              <a:ext cx="247650" cy="3384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#PAPEL1">
              <a:extLst>
                <a:ext uri="{FF2B5EF4-FFF2-40B4-BE49-F238E27FC236}">
                  <a16:creationId xmlns:a16="http://schemas.microsoft.com/office/drawing/2014/main" id="{5E268A52-DA17-59D9-EFAB-8C0038120AD6}"/>
                </a:ext>
              </a:extLst>
            </p:cNvPr>
            <p:cNvSpPr/>
            <p:nvPr/>
          </p:nvSpPr>
          <p:spPr>
            <a:xfrm>
              <a:off x="61668" y="8219878"/>
              <a:ext cx="1188000" cy="16812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 dirty="0"/>
            </a:p>
          </p:txBody>
        </p:sp>
      </p:grpSp>
    </p:spTree>
    <p:extLst>
      <p:ext uri="{BB962C8B-B14F-4D97-AF65-F5344CB8AC3E}">
        <p14:creationId xmlns:p14="http://schemas.microsoft.com/office/powerpoint/2010/main" val="1306746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2">
            <a:extLst>
              <a:ext uri="{FF2B5EF4-FFF2-40B4-BE49-F238E27FC236}">
                <a16:creationId xmlns:a16="http://schemas.microsoft.com/office/drawing/2014/main" id="{A9AEDA58-726F-6325-C786-193539C63AEB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1311336" y="8219878"/>
            <a:chExt cx="1188000" cy="1681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0BF0DB8E-0B3A-7AF8-D661-1270163292BA}"/>
                </a:ext>
              </a:extLst>
            </p:cNvPr>
            <p:cNvSpPr/>
            <p:nvPr/>
          </p:nvSpPr>
          <p:spPr>
            <a:xfrm>
              <a:off x="2016354" y="8961616"/>
              <a:ext cx="247650" cy="3384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#PAPEL2">
              <a:extLst>
                <a:ext uri="{FF2B5EF4-FFF2-40B4-BE49-F238E27FC236}">
                  <a16:creationId xmlns:a16="http://schemas.microsoft.com/office/drawing/2014/main" id="{2356FEA2-E975-295E-0371-3AAD20D5956E}"/>
                </a:ext>
              </a:extLst>
            </p:cNvPr>
            <p:cNvSpPr/>
            <p:nvPr/>
          </p:nvSpPr>
          <p:spPr>
            <a:xfrm>
              <a:off x="1311336" y="8219878"/>
              <a:ext cx="1188000" cy="16812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 dirty="0"/>
            </a:p>
          </p:txBody>
        </p:sp>
      </p:grpSp>
    </p:spTree>
    <p:extLst>
      <p:ext uri="{BB962C8B-B14F-4D97-AF65-F5344CB8AC3E}">
        <p14:creationId xmlns:p14="http://schemas.microsoft.com/office/powerpoint/2010/main" val="2999684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3">
            <a:extLst>
              <a:ext uri="{FF2B5EF4-FFF2-40B4-BE49-F238E27FC236}">
                <a16:creationId xmlns:a16="http://schemas.microsoft.com/office/drawing/2014/main" id="{E2329334-A0E9-0099-E7BB-36DEAB963386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2561004" y="8219878"/>
            <a:chExt cx="1188000" cy="1681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5F3E686C-1A76-D24D-0379-3D86D8B2D2EB}"/>
                </a:ext>
              </a:extLst>
            </p:cNvPr>
            <p:cNvSpPr/>
            <p:nvPr/>
          </p:nvSpPr>
          <p:spPr>
            <a:xfrm>
              <a:off x="3002665" y="9071873"/>
              <a:ext cx="247650" cy="3384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#PAPEL3">
              <a:extLst>
                <a:ext uri="{FF2B5EF4-FFF2-40B4-BE49-F238E27FC236}">
                  <a16:creationId xmlns:a16="http://schemas.microsoft.com/office/drawing/2014/main" id="{B131D3F1-E101-89DB-2E9B-826CA6C3C487}"/>
                </a:ext>
              </a:extLst>
            </p:cNvPr>
            <p:cNvSpPr/>
            <p:nvPr/>
          </p:nvSpPr>
          <p:spPr>
            <a:xfrm>
              <a:off x="2561004" y="8219878"/>
              <a:ext cx="1188000" cy="16812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</p:spTree>
    <p:extLst>
      <p:ext uri="{BB962C8B-B14F-4D97-AF65-F5344CB8AC3E}">
        <p14:creationId xmlns:p14="http://schemas.microsoft.com/office/powerpoint/2010/main" val="1778501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4">
            <a:extLst>
              <a:ext uri="{FF2B5EF4-FFF2-40B4-BE49-F238E27FC236}">
                <a16:creationId xmlns:a16="http://schemas.microsoft.com/office/drawing/2014/main" id="{B8B76FB0-D072-C181-D50F-0CA731A738D3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3810672" y="8219878"/>
            <a:chExt cx="1188000" cy="1681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5AF00A74-79DB-4FA4-426A-FE1F92782C13}"/>
                </a:ext>
              </a:extLst>
            </p:cNvPr>
            <p:cNvSpPr/>
            <p:nvPr/>
          </p:nvSpPr>
          <p:spPr>
            <a:xfrm>
              <a:off x="4066840" y="8918174"/>
              <a:ext cx="247650" cy="3384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4" name="#PAPEL4">
              <a:extLst>
                <a:ext uri="{FF2B5EF4-FFF2-40B4-BE49-F238E27FC236}">
                  <a16:creationId xmlns:a16="http://schemas.microsoft.com/office/drawing/2014/main" id="{F6F16881-668A-6F04-5B6C-1AA25DBBA60B}"/>
                </a:ext>
              </a:extLst>
            </p:cNvPr>
            <p:cNvSpPr/>
            <p:nvPr/>
          </p:nvSpPr>
          <p:spPr>
            <a:xfrm>
              <a:off x="3810672" y="8219878"/>
              <a:ext cx="1188000" cy="16812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</p:spTree>
    <p:extLst>
      <p:ext uri="{BB962C8B-B14F-4D97-AF65-F5344CB8AC3E}">
        <p14:creationId xmlns:p14="http://schemas.microsoft.com/office/powerpoint/2010/main" val="2750063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5">
            <a:extLst>
              <a:ext uri="{FF2B5EF4-FFF2-40B4-BE49-F238E27FC236}">
                <a16:creationId xmlns:a16="http://schemas.microsoft.com/office/drawing/2014/main" id="{9338A8A3-FEB9-F5F3-1629-08FD5134106F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5060340" y="8219878"/>
            <a:chExt cx="1188000" cy="1681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BFCFA208-2E38-98CF-A43E-1807E5257C89}"/>
                </a:ext>
              </a:extLst>
            </p:cNvPr>
            <p:cNvSpPr/>
            <p:nvPr/>
          </p:nvSpPr>
          <p:spPr>
            <a:xfrm>
              <a:off x="5406690" y="9130854"/>
              <a:ext cx="247650" cy="3384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4" name="#PAPEL5">
              <a:extLst>
                <a:ext uri="{FF2B5EF4-FFF2-40B4-BE49-F238E27FC236}">
                  <a16:creationId xmlns:a16="http://schemas.microsoft.com/office/drawing/2014/main" id="{B600F89C-B491-D81C-9AFF-51B0D6D953E4}"/>
                </a:ext>
              </a:extLst>
            </p:cNvPr>
            <p:cNvSpPr/>
            <p:nvPr/>
          </p:nvSpPr>
          <p:spPr>
            <a:xfrm>
              <a:off x="5060340" y="8219878"/>
              <a:ext cx="1188000" cy="16812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</p:spTree>
    <p:extLst>
      <p:ext uri="{BB962C8B-B14F-4D97-AF65-F5344CB8AC3E}">
        <p14:creationId xmlns:p14="http://schemas.microsoft.com/office/powerpoint/2010/main" val="1146877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6">
            <a:extLst>
              <a:ext uri="{FF2B5EF4-FFF2-40B4-BE49-F238E27FC236}">
                <a16:creationId xmlns:a16="http://schemas.microsoft.com/office/drawing/2014/main" id="{570CC1E2-47A8-5427-6282-BF207643C95B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6310008" y="8219878"/>
            <a:chExt cx="1188000" cy="1681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0E9B5211-5C58-BA64-C357-4084DB073866}"/>
                </a:ext>
              </a:extLst>
            </p:cNvPr>
            <p:cNvSpPr/>
            <p:nvPr/>
          </p:nvSpPr>
          <p:spPr>
            <a:xfrm>
              <a:off x="6504508" y="8961616"/>
              <a:ext cx="247650" cy="3384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#PAPEL6">
              <a:extLst>
                <a:ext uri="{FF2B5EF4-FFF2-40B4-BE49-F238E27FC236}">
                  <a16:creationId xmlns:a16="http://schemas.microsoft.com/office/drawing/2014/main" id="{7EB03060-3742-34A4-440A-80B6DDB1CB0E}"/>
                </a:ext>
              </a:extLst>
            </p:cNvPr>
            <p:cNvSpPr/>
            <p:nvPr/>
          </p:nvSpPr>
          <p:spPr>
            <a:xfrm>
              <a:off x="6310008" y="8219878"/>
              <a:ext cx="1188000" cy="16812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</p:spTree>
    <p:extLst>
      <p:ext uri="{BB962C8B-B14F-4D97-AF65-F5344CB8AC3E}">
        <p14:creationId xmlns:p14="http://schemas.microsoft.com/office/powerpoint/2010/main" val="340462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7">
            <a:extLst>
              <a:ext uri="{FF2B5EF4-FFF2-40B4-BE49-F238E27FC236}">
                <a16:creationId xmlns:a16="http://schemas.microsoft.com/office/drawing/2014/main" id="{8CC6B577-C48C-FF54-C5F2-2A07AA454118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61668" y="9980760"/>
            <a:chExt cx="1188000" cy="1681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294CC896-23EC-E0AB-5B34-E74842572C53}"/>
                </a:ext>
              </a:extLst>
            </p:cNvPr>
            <p:cNvSpPr/>
            <p:nvPr/>
          </p:nvSpPr>
          <p:spPr>
            <a:xfrm>
              <a:off x="704774" y="10483115"/>
              <a:ext cx="247650" cy="3384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#PAPEL7">
              <a:extLst>
                <a:ext uri="{FF2B5EF4-FFF2-40B4-BE49-F238E27FC236}">
                  <a16:creationId xmlns:a16="http://schemas.microsoft.com/office/drawing/2014/main" id="{1DAA14BD-0E22-F883-3E4B-5FF03280473A}"/>
                </a:ext>
              </a:extLst>
            </p:cNvPr>
            <p:cNvSpPr/>
            <p:nvPr/>
          </p:nvSpPr>
          <p:spPr>
            <a:xfrm>
              <a:off x="61668" y="9980760"/>
              <a:ext cx="1188000" cy="16812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</p:spTree>
    <p:extLst>
      <p:ext uri="{BB962C8B-B14F-4D97-AF65-F5344CB8AC3E}">
        <p14:creationId xmlns:p14="http://schemas.microsoft.com/office/powerpoint/2010/main" val="4035148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8">
            <a:extLst>
              <a:ext uri="{FF2B5EF4-FFF2-40B4-BE49-F238E27FC236}">
                <a16:creationId xmlns:a16="http://schemas.microsoft.com/office/drawing/2014/main" id="{D0262888-A7DF-60E9-014A-DFB8849C22E6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1311336" y="9980760"/>
            <a:chExt cx="1188000" cy="1681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E3A8CD26-8756-4852-0FAC-44060CC7C872}"/>
                </a:ext>
              </a:extLst>
            </p:cNvPr>
            <p:cNvSpPr/>
            <p:nvPr/>
          </p:nvSpPr>
          <p:spPr>
            <a:xfrm>
              <a:off x="1968454" y="10365023"/>
              <a:ext cx="247650" cy="3384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#PAPEL8">
              <a:extLst>
                <a:ext uri="{FF2B5EF4-FFF2-40B4-BE49-F238E27FC236}">
                  <a16:creationId xmlns:a16="http://schemas.microsoft.com/office/drawing/2014/main" id="{756243FA-0DF3-734D-4404-0BC0B101875B}"/>
                </a:ext>
              </a:extLst>
            </p:cNvPr>
            <p:cNvSpPr/>
            <p:nvPr/>
          </p:nvSpPr>
          <p:spPr>
            <a:xfrm>
              <a:off x="1311336" y="9980760"/>
              <a:ext cx="1188000" cy="16812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</p:spTree>
    <p:extLst>
      <p:ext uri="{BB962C8B-B14F-4D97-AF65-F5344CB8AC3E}">
        <p14:creationId xmlns:p14="http://schemas.microsoft.com/office/powerpoint/2010/main" val="21420408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077B-5FCB-7EB2-BF9E-1B836D255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9">
            <a:extLst>
              <a:ext uri="{FF2B5EF4-FFF2-40B4-BE49-F238E27FC236}">
                <a16:creationId xmlns:a16="http://schemas.microsoft.com/office/drawing/2014/main" id="{B28718DA-BD00-528B-56EC-4D264E476E14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1311336" y="9980760"/>
            <a:chExt cx="1188000" cy="1681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CC06EB2C-A286-8565-2945-4E4B5342C569}"/>
                </a:ext>
              </a:extLst>
            </p:cNvPr>
            <p:cNvSpPr/>
            <p:nvPr/>
          </p:nvSpPr>
          <p:spPr>
            <a:xfrm>
              <a:off x="1968454" y="10365023"/>
              <a:ext cx="247650" cy="3384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#PAPEL9">
              <a:extLst>
                <a:ext uri="{FF2B5EF4-FFF2-40B4-BE49-F238E27FC236}">
                  <a16:creationId xmlns:a16="http://schemas.microsoft.com/office/drawing/2014/main" id="{2D7ABB76-3300-C1CE-8FA5-33E8F4102D55}"/>
                </a:ext>
              </a:extLst>
            </p:cNvPr>
            <p:cNvSpPr/>
            <p:nvPr/>
          </p:nvSpPr>
          <p:spPr>
            <a:xfrm>
              <a:off x="1311336" y="9980760"/>
              <a:ext cx="1188000" cy="16812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</p:spTree>
    <p:extLst>
      <p:ext uri="{BB962C8B-B14F-4D97-AF65-F5344CB8AC3E}">
        <p14:creationId xmlns:p14="http://schemas.microsoft.com/office/powerpoint/2010/main" val="8803937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10">
            <a:extLst>
              <a:ext uri="{FF2B5EF4-FFF2-40B4-BE49-F238E27FC236}">
                <a16:creationId xmlns:a16="http://schemas.microsoft.com/office/drawing/2014/main" id="{5E511DB2-CD71-E26E-D6BA-A8FEE4D4E641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3810672" y="9980760"/>
            <a:chExt cx="1188000" cy="1681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E451886B-FE63-18AC-CF26-7B081425061A}"/>
                </a:ext>
              </a:extLst>
            </p:cNvPr>
            <p:cNvSpPr/>
            <p:nvPr/>
          </p:nvSpPr>
          <p:spPr>
            <a:xfrm>
              <a:off x="4280847" y="10417198"/>
              <a:ext cx="247650" cy="3384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#PAPEL10">
              <a:extLst>
                <a:ext uri="{FF2B5EF4-FFF2-40B4-BE49-F238E27FC236}">
                  <a16:creationId xmlns:a16="http://schemas.microsoft.com/office/drawing/2014/main" id="{AB395849-3341-8688-31FD-D6EC18EED772}"/>
                </a:ext>
              </a:extLst>
            </p:cNvPr>
            <p:cNvSpPr/>
            <p:nvPr/>
          </p:nvSpPr>
          <p:spPr>
            <a:xfrm>
              <a:off x="3810672" y="9980760"/>
              <a:ext cx="1188000" cy="16812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</p:spTree>
    <p:extLst>
      <p:ext uri="{BB962C8B-B14F-4D97-AF65-F5344CB8AC3E}">
        <p14:creationId xmlns:p14="http://schemas.microsoft.com/office/powerpoint/2010/main" val="571298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CP">
            <a:extLst>
              <a:ext uri="{FF2B5EF4-FFF2-40B4-BE49-F238E27FC236}">
                <a16:creationId xmlns:a16="http://schemas.microsoft.com/office/drawing/2014/main" id="{D826CB06-3AA7-4DB1-94D1-F60F70533E7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BANDERINES“”NOMBRE”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" name="FONDO 1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3804710" y="5589874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30" name="FONDO 1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49743" y="5589874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6" name="FONDO 1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3804710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4" name="FONDO 1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49743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DISEÑOLETRA"/>
          <p:cNvSpPr txBox="1"/>
          <p:nvPr/>
        </p:nvSpPr>
        <p:spPr>
          <a:xfrm>
            <a:off x="3804710" y="5042263"/>
            <a:ext cx="3705225" cy="54784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350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B</a:t>
            </a:r>
          </a:p>
        </p:txBody>
      </p:sp>
      <p:sp>
        <p:nvSpPr>
          <p:cNvPr id="34" name="DISEÑOLETRA"/>
          <p:cNvSpPr txBox="1"/>
          <p:nvPr/>
        </p:nvSpPr>
        <p:spPr>
          <a:xfrm>
            <a:off x="49743" y="5042263"/>
            <a:ext cx="3705225" cy="54784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3500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M</a:t>
            </a:r>
            <a:endParaRPr lang="es-AR" sz="35000" dirty="0">
              <a:solidFill>
                <a:srgbClr val="FFFFFF"/>
              </a:solidFill>
              <a:latin typeface="Carton Six" panose="020B0601010101010101" pitchFamily="34" charset="0"/>
              <a:cs typeface="Aharoni" panose="02010803020104030203" pitchFamily="2" charset="-79"/>
            </a:endParaRPr>
          </a:p>
        </p:txBody>
      </p:sp>
      <p:sp>
        <p:nvSpPr>
          <p:cNvPr id="21" name="DISEÑOLETRA"/>
          <p:cNvSpPr txBox="1"/>
          <p:nvPr/>
        </p:nvSpPr>
        <p:spPr>
          <a:xfrm>
            <a:off x="3804708" y="-168534"/>
            <a:ext cx="3705225" cy="54784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350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O</a:t>
            </a:r>
          </a:p>
        </p:txBody>
      </p:sp>
      <p:sp>
        <p:nvSpPr>
          <p:cNvPr id="10" name="DISEÑOLETRA"/>
          <p:cNvSpPr txBox="1"/>
          <p:nvPr/>
        </p:nvSpPr>
        <p:spPr>
          <a:xfrm>
            <a:off x="49741" y="-168534"/>
            <a:ext cx="370522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50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N</a:t>
            </a:r>
          </a:p>
        </p:txBody>
      </p:sp>
      <p:sp>
        <p:nvSpPr>
          <p:cNvPr id="5" name="PNG 2">
            <a:extLst>
              <a:ext uri="{FF2B5EF4-FFF2-40B4-BE49-F238E27FC236}">
                <a16:creationId xmlns:a16="http://schemas.microsoft.com/office/drawing/2014/main" id="{8B3D1C37-C5A7-488A-2343-7FD551EC1060}"/>
              </a:ext>
            </a:extLst>
          </p:cNvPr>
          <p:cNvSpPr>
            <a:spLocks/>
          </p:cNvSpPr>
          <p:nvPr/>
        </p:nvSpPr>
        <p:spPr>
          <a:xfrm>
            <a:off x="2434019" y="3187848"/>
            <a:ext cx="1332000" cy="1332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9" name="PNG 3">
            <a:extLst>
              <a:ext uri="{FF2B5EF4-FFF2-40B4-BE49-F238E27FC236}">
                <a16:creationId xmlns:a16="http://schemas.microsoft.com/office/drawing/2014/main" id="{D56E4823-9158-7ED6-17EC-E2CF18981FB9}"/>
              </a:ext>
            </a:extLst>
          </p:cNvPr>
          <p:cNvSpPr>
            <a:spLocks/>
          </p:cNvSpPr>
          <p:nvPr/>
        </p:nvSpPr>
        <p:spPr>
          <a:xfrm>
            <a:off x="6171401" y="3185340"/>
            <a:ext cx="1332000" cy="1332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3" name="PNG 4">
            <a:extLst>
              <a:ext uri="{FF2B5EF4-FFF2-40B4-BE49-F238E27FC236}">
                <a16:creationId xmlns:a16="http://schemas.microsoft.com/office/drawing/2014/main" id="{8825DC0A-BCBD-29A6-EFB0-95ECE7891A89}"/>
              </a:ext>
            </a:extLst>
          </p:cNvPr>
          <p:cNvSpPr>
            <a:spLocks/>
          </p:cNvSpPr>
          <p:nvPr/>
        </p:nvSpPr>
        <p:spPr>
          <a:xfrm>
            <a:off x="2416434" y="8406896"/>
            <a:ext cx="1332000" cy="1332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5" name="PNG 5">
            <a:extLst>
              <a:ext uri="{FF2B5EF4-FFF2-40B4-BE49-F238E27FC236}">
                <a16:creationId xmlns:a16="http://schemas.microsoft.com/office/drawing/2014/main" id="{5661328B-D5CE-5719-39A1-3D9DFBF4F4AA}"/>
              </a:ext>
            </a:extLst>
          </p:cNvPr>
          <p:cNvSpPr>
            <a:spLocks/>
          </p:cNvSpPr>
          <p:nvPr/>
        </p:nvSpPr>
        <p:spPr>
          <a:xfrm>
            <a:off x="6171401" y="8417657"/>
            <a:ext cx="1332000" cy="1332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</p:spTree>
    <p:extLst>
      <p:ext uri="{BB962C8B-B14F-4D97-AF65-F5344CB8AC3E}">
        <p14:creationId xmlns:p14="http://schemas.microsoft.com/office/powerpoint/2010/main" val="1168885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11">
            <a:extLst>
              <a:ext uri="{FF2B5EF4-FFF2-40B4-BE49-F238E27FC236}">
                <a16:creationId xmlns:a16="http://schemas.microsoft.com/office/drawing/2014/main" id="{8C23C5D1-F6DD-D5FB-AF5A-A645FA09F21D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5060340" y="9980760"/>
            <a:chExt cx="1188000" cy="1681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DD29C4C3-09BD-A880-C2A5-0D80E6AEC6EC}"/>
                </a:ext>
              </a:extLst>
            </p:cNvPr>
            <p:cNvSpPr/>
            <p:nvPr/>
          </p:nvSpPr>
          <p:spPr>
            <a:xfrm>
              <a:off x="5467350" y="10353337"/>
              <a:ext cx="247650" cy="3384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4" name="#PAPEL11">
              <a:extLst>
                <a:ext uri="{FF2B5EF4-FFF2-40B4-BE49-F238E27FC236}">
                  <a16:creationId xmlns:a16="http://schemas.microsoft.com/office/drawing/2014/main" id="{0DFDC5FB-DE9A-66BE-C5B5-DBD530C96981}"/>
                </a:ext>
              </a:extLst>
            </p:cNvPr>
            <p:cNvSpPr/>
            <p:nvPr/>
          </p:nvSpPr>
          <p:spPr>
            <a:xfrm>
              <a:off x="5060340" y="9980760"/>
              <a:ext cx="1188000" cy="16812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/>
            </a:p>
          </p:txBody>
        </p:sp>
      </p:grpSp>
    </p:spTree>
    <p:extLst>
      <p:ext uri="{BB962C8B-B14F-4D97-AF65-F5344CB8AC3E}">
        <p14:creationId xmlns:p14="http://schemas.microsoft.com/office/powerpoint/2010/main" val="415810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PEL 12">
            <a:extLst>
              <a:ext uri="{FF2B5EF4-FFF2-40B4-BE49-F238E27FC236}">
                <a16:creationId xmlns:a16="http://schemas.microsoft.com/office/drawing/2014/main" id="{0D79148B-A17F-27DA-FDDE-B474F7FBDED3}"/>
              </a:ext>
            </a:extLst>
          </p:cNvPr>
          <p:cNvGrpSpPr>
            <a:grpSpLocks noChangeAspect="1"/>
          </p:cNvGrpSpPr>
          <p:nvPr/>
        </p:nvGrpSpPr>
        <p:grpSpPr>
          <a:xfrm>
            <a:off x="2216" y="0"/>
            <a:ext cx="7555243" cy="10691813"/>
            <a:chOff x="6256892" y="9461767"/>
            <a:chExt cx="1165673" cy="116567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79BB41FC-F64F-F0BC-2744-FAC152DCEE81}"/>
                </a:ext>
              </a:extLst>
            </p:cNvPr>
            <p:cNvSpPr/>
            <p:nvPr/>
          </p:nvSpPr>
          <p:spPr>
            <a:xfrm>
              <a:off x="6690732" y="9723863"/>
              <a:ext cx="356839" cy="48557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#PAPEL12">
              <a:extLst>
                <a:ext uri="{FF2B5EF4-FFF2-40B4-BE49-F238E27FC236}">
                  <a16:creationId xmlns:a16="http://schemas.microsoft.com/office/drawing/2014/main" id="{BCC10B4A-AABD-0720-C492-E8CFEE29AA36}"/>
                </a:ext>
              </a:extLst>
            </p:cNvPr>
            <p:cNvSpPr/>
            <p:nvPr/>
          </p:nvSpPr>
          <p:spPr>
            <a:xfrm>
              <a:off x="6256892" y="9461767"/>
              <a:ext cx="1165673" cy="116567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943" dirty="0"/>
            </a:p>
          </p:txBody>
        </p:sp>
      </p:grpSp>
    </p:spTree>
    <p:extLst>
      <p:ext uri="{BB962C8B-B14F-4D97-AF65-F5344CB8AC3E}">
        <p14:creationId xmlns:p14="http://schemas.microsoft.com/office/powerpoint/2010/main" val="1665540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CP">
            <a:extLst>
              <a:ext uri="{FF2B5EF4-FFF2-40B4-BE49-F238E27FC236}">
                <a16:creationId xmlns:a16="http://schemas.microsoft.com/office/drawing/2014/main" id="{5E330268-56ED-4FF4-BF52-383B2A460800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CAJA POCHOCLERA 13 x 6,5 CM</a:t>
            </a:r>
          </a:p>
        </p:txBody>
      </p:sp>
      <p:sp>
        <p:nvSpPr>
          <p:cNvPr id="23" name="FONDO 5">
            <a:extLst>
              <a:ext uri="{FF2B5EF4-FFF2-40B4-BE49-F238E27FC236}">
                <a16:creationId xmlns:a16="http://schemas.microsoft.com/office/drawing/2014/main" id="{57D4B37B-B71F-4D03-ABF0-E2611DF0C6CB}"/>
              </a:ext>
            </a:extLst>
          </p:cNvPr>
          <p:cNvSpPr/>
          <p:nvPr/>
        </p:nvSpPr>
        <p:spPr>
          <a:xfrm rot="16200000">
            <a:off x="-873760" y="2428240"/>
            <a:ext cx="9791700" cy="6360160"/>
          </a:xfrm>
          <a:custGeom>
            <a:avLst/>
            <a:gdLst>
              <a:gd name="connsiteX0" fmla="*/ 0 w 9814560"/>
              <a:gd name="connsiteY0" fmla="*/ 934720 h 6360160"/>
              <a:gd name="connsiteX1" fmla="*/ 2306320 w 9814560"/>
              <a:gd name="connsiteY1" fmla="*/ 325120 h 6360160"/>
              <a:gd name="connsiteX2" fmla="*/ 4663440 w 9814560"/>
              <a:gd name="connsiteY2" fmla="*/ 0 h 6360160"/>
              <a:gd name="connsiteX3" fmla="*/ 7020560 w 9814560"/>
              <a:gd name="connsiteY3" fmla="*/ 20320 h 6360160"/>
              <a:gd name="connsiteX4" fmla="*/ 9367520 w 9814560"/>
              <a:gd name="connsiteY4" fmla="*/ 426720 h 6360160"/>
              <a:gd name="connsiteX5" fmla="*/ 9814560 w 9814560"/>
              <a:gd name="connsiteY5" fmla="*/ 782320 h 6360160"/>
              <a:gd name="connsiteX6" fmla="*/ 8808720 w 9814560"/>
              <a:gd name="connsiteY6" fmla="*/ 4734560 h 6360160"/>
              <a:gd name="connsiteX7" fmla="*/ 8290560 w 9814560"/>
              <a:gd name="connsiteY7" fmla="*/ 4785360 h 6360160"/>
              <a:gd name="connsiteX8" fmla="*/ 7853680 w 9814560"/>
              <a:gd name="connsiteY8" fmla="*/ 6055360 h 6360160"/>
              <a:gd name="connsiteX9" fmla="*/ 6654800 w 9814560"/>
              <a:gd name="connsiteY9" fmla="*/ 5831840 h 6360160"/>
              <a:gd name="connsiteX10" fmla="*/ 6604000 w 9814560"/>
              <a:gd name="connsiteY10" fmla="*/ 4582160 h 6360160"/>
              <a:gd name="connsiteX11" fmla="*/ 6350000 w 9814560"/>
              <a:gd name="connsiteY11" fmla="*/ 5791200 h 6360160"/>
              <a:gd name="connsiteX12" fmla="*/ 5090160 w 9814560"/>
              <a:gd name="connsiteY12" fmla="*/ 5740400 h 6360160"/>
              <a:gd name="connsiteX13" fmla="*/ 4886960 w 9814560"/>
              <a:gd name="connsiteY13" fmla="*/ 4521200 h 6360160"/>
              <a:gd name="connsiteX14" fmla="*/ 4826000 w 9814560"/>
              <a:gd name="connsiteY14" fmla="*/ 5760720 h 6360160"/>
              <a:gd name="connsiteX15" fmla="*/ 3535680 w 9814560"/>
              <a:gd name="connsiteY15" fmla="*/ 5923280 h 6360160"/>
              <a:gd name="connsiteX16" fmla="*/ 3180080 w 9814560"/>
              <a:gd name="connsiteY16" fmla="*/ 4785360 h 6360160"/>
              <a:gd name="connsiteX17" fmla="*/ 3271520 w 9814560"/>
              <a:gd name="connsiteY17" fmla="*/ 5963920 h 6360160"/>
              <a:gd name="connsiteX18" fmla="*/ 2032000 w 9814560"/>
              <a:gd name="connsiteY18" fmla="*/ 6360160 h 6360160"/>
              <a:gd name="connsiteX19" fmla="*/ 1564640 w 9814560"/>
              <a:gd name="connsiteY19" fmla="*/ 5222240 h 6360160"/>
              <a:gd name="connsiteX20" fmla="*/ 457200 w 9814560"/>
              <a:gd name="connsiteY20" fmla="*/ 2113280 h 6360160"/>
              <a:gd name="connsiteX21" fmla="*/ 325120 w 9814560"/>
              <a:gd name="connsiteY21" fmla="*/ 2082800 h 6360160"/>
              <a:gd name="connsiteX22" fmla="*/ 172720 w 9814560"/>
              <a:gd name="connsiteY22" fmla="*/ 1625600 h 6360160"/>
              <a:gd name="connsiteX23" fmla="*/ 213360 w 9814560"/>
              <a:gd name="connsiteY23" fmla="*/ 1442720 h 6360160"/>
              <a:gd name="connsiteX24" fmla="*/ 0 w 9814560"/>
              <a:gd name="connsiteY24" fmla="*/ 934720 h 6360160"/>
              <a:gd name="connsiteX0" fmla="*/ 0 w 9814560"/>
              <a:gd name="connsiteY0" fmla="*/ 934720 h 6360160"/>
              <a:gd name="connsiteX1" fmla="*/ 2306320 w 9814560"/>
              <a:gd name="connsiteY1" fmla="*/ 325120 h 6360160"/>
              <a:gd name="connsiteX2" fmla="*/ 4663440 w 9814560"/>
              <a:gd name="connsiteY2" fmla="*/ 0 h 6360160"/>
              <a:gd name="connsiteX3" fmla="*/ 7020560 w 9814560"/>
              <a:gd name="connsiteY3" fmla="*/ 20320 h 6360160"/>
              <a:gd name="connsiteX4" fmla="*/ 9367520 w 9814560"/>
              <a:gd name="connsiteY4" fmla="*/ 426720 h 6360160"/>
              <a:gd name="connsiteX5" fmla="*/ 9814560 w 9814560"/>
              <a:gd name="connsiteY5" fmla="*/ 782320 h 6360160"/>
              <a:gd name="connsiteX6" fmla="*/ 8808720 w 9814560"/>
              <a:gd name="connsiteY6" fmla="*/ 4734560 h 6360160"/>
              <a:gd name="connsiteX7" fmla="*/ 8290560 w 9814560"/>
              <a:gd name="connsiteY7" fmla="*/ 4785360 h 6360160"/>
              <a:gd name="connsiteX8" fmla="*/ 7853680 w 9814560"/>
              <a:gd name="connsiteY8" fmla="*/ 6055360 h 6360160"/>
              <a:gd name="connsiteX9" fmla="*/ 6654800 w 9814560"/>
              <a:gd name="connsiteY9" fmla="*/ 5831840 h 6360160"/>
              <a:gd name="connsiteX10" fmla="*/ 6588760 w 9814560"/>
              <a:gd name="connsiteY10" fmla="*/ 4574540 h 6360160"/>
              <a:gd name="connsiteX11" fmla="*/ 6350000 w 9814560"/>
              <a:gd name="connsiteY11" fmla="*/ 5791200 h 6360160"/>
              <a:gd name="connsiteX12" fmla="*/ 5090160 w 9814560"/>
              <a:gd name="connsiteY12" fmla="*/ 5740400 h 6360160"/>
              <a:gd name="connsiteX13" fmla="*/ 4886960 w 9814560"/>
              <a:gd name="connsiteY13" fmla="*/ 4521200 h 6360160"/>
              <a:gd name="connsiteX14" fmla="*/ 4826000 w 9814560"/>
              <a:gd name="connsiteY14" fmla="*/ 5760720 h 6360160"/>
              <a:gd name="connsiteX15" fmla="*/ 3535680 w 9814560"/>
              <a:gd name="connsiteY15" fmla="*/ 5923280 h 6360160"/>
              <a:gd name="connsiteX16" fmla="*/ 3180080 w 9814560"/>
              <a:gd name="connsiteY16" fmla="*/ 4785360 h 6360160"/>
              <a:gd name="connsiteX17" fmla="*/ 3271520 w 9814560"/>
              <a:gd name="connsiteY17" fmla="*/ 5963920 h 6360160"/>
              <a:gd name="connsiteX18" fmla="*/ 2032000 w 9814560"/>
              <a:gd name="connsiteY18" fmla="*/ 6360160 h 6360160"/>
              <a:gd name="connsiteX19" fmla="*/ 1564640 w 9814560"/>
              <a:gd name="connsiteY19" fmla="*/ 5222240 h 6360160"/>
              <a:gd name="connsiteX20" fmla="*/ 457200 w 9814560"/>
              <a:gd name="connsiteY20" fmla="*/ 2113280 h 6360160"/>
              <a:gd name="connsiteX21" fmla="*/ 325120 w 9814560"/>
              <a:gd name="connsiteY21" fmla="*/ 2082800 h 6360160"/>
              <a:gd name="connsiteX22" fmla="*/ 172720 w 9814560"/>
              <a:gd name="connsiteY22" fmla="*/ 1625600 h 6360160"/>
              <a:gd name="connsiteX23" fmla="*/ 213360 w 9814560"/>
              <a:gd name="connsiteY23" fmla="*/ 1442720 h 6360160"/>
              <a:gd name="connsiteX24" fmla="*/ 0 w 9814560"/>
              <a:gd name="connsiteY24" fmla="*/ 934720 h 6360160"/>
              <a:gd name="connsiteX0" fmla="*/ 0 w 9814560"/>
              <a:gd name="connsiteY0" fmla="*/ 934720 h 6360160"/>
              <a:gd name="connsiteX1" fmla="*/ 2306320 w 9814560"/>
              <a:gd name="connsiteY1" fmla="*/ 325120 h 6360160"/>
              <a:gd name="connsiteX2" fmla="*/ 4663440 w 9814560"/>
              <a:gd name="connsiteY2" fmla="*/ 0 h 6360160"/>
              <a:gd name="connsiteX3" fmla="*/ 7020560 w 9814560"/>
              <a:gd name="connsiteY3" fmla="*/ 20320 h 6360160"/>
              <a:gd name="connsiteX4" fmla="*/ 9367520 w 9814560"/>
              <a:gd name="connsiteY4" fmla="*/ 426720 h 6360160"/>
              <a:gd name="connsiteX5" fmla="*/ 9814560 w 9814560"/>
              <a:gd name="connsiteY5" fmla="*/ 782320 h 6360160"/>
              <a:gd name="connsiteX6" fmla="*/ 8808720 w 9814560"/>
              <a:gd name="connsiteY6" fmla="*/ 4734560 h 6360160"/>
              <a:gd name="connsiteX7" fmla="*/ 8290560 w 9814560"/>
              <a:gd name="connsiteY7" fmla="*/ 4785360 h 6360160"/>
              <a:gd name="connsiteX8" fmla="*/ 7853680 w 9814560"/>
              <a:gd name="connsiteY8" fmla="*/ 6055360 h 6360160"/>
              <a:gd name="connsiteX9" fmla="*/ 6654800 w 9814560"/>
              <a:gd name="connsiteY9" fmla="*/ 5831840 h 6360160"/>
              <a:gd name="connsiteX10" fmla="*/ 6657340 w 9814560"/>
              <a:gd name="connsiteY10" fmla="*/ 4594860 h 6360160"/>
              <a:gd name="connsiteX11" fmla="*/ 6588760 w 9814560"/>
              <a:gd name="connsiteY11" fmla="*/ 4574540 h 6360160"/>
              <a:gd name="connsiteX12" fmla="*/ 6350000 w 9814560"/>
              <a:gd name="connsiteY12" fmla="*/ 5791200 h 6360160"/>
              <a:gd name="connsiteX13" fmla="*/ 5090160 w 9814560"/>
              <a:gd name="connsiteY13" fmla="*/ 5740400 h 6360160"/>
              <a:gd name="connsiteX14" fmla="*/ 4886960 w 9814560"/>
              <a:gd name="connsiteY14" fmla="*/ 4521200 h 6360160"/>
              <a:gd name="connsiteX15" fmla="*/ 4826000 w 9814560"/>
              <a:gd name="connsiteY15" fmla="*/ 5760720 h 6360160"/>
              <a:gd name="connsiteX16" fmla="*/ 3535680 w 9814560"/>
              <a:gd name="connsiteY16" fmla="*/ 5923280 h 6360160"/>
              <a:gd name="connsiteX17" fmla="*/ 3180080 w 9814560"/>
              <a:gd name="connsiteY17" fmla="*/ 4785360 h 6360160"/>
              <a:gd name="connsiteX18" fmla="*/ 3271520 w 9814560"/>
              <a:gd name="connsiteY18" fmla="*/ 5963920 h 6360160"/>
              <a:gd name="connsiteX19" fmla="*/ 2032000 w 9814560"/>
              <a:gd name="connsiteY19" fmla="*/ 6360160 h 6360160"/>
              <a:gd name="connsiteX20" fmla="*/ 1564640 w 9814560"/>
              <a:gd name="connsiteY20" fmla="*/ 5222240 h 6360160"/>
              <a:gd name="connsiteX21" fmla="*/ 457200 w 9814560"/>
              <a:gd name="connsiteY21" fmla="*/ 2113280 h 6360160"/>
              <a:gd name="connsiteX22" fmla="*/ 325120 w 9814560"/>
              <a:gd name="connsiteY22" fmla="*/ 2082800 h 6360160"/>
              <a:gd name="connsiteX23" fmla="*/ 172720 w 9814560"/>
              <a:gd name="connsiteY23" fmla="*/ 1625600 h 6360160"/>
              <a:gd name="connsiteX24" fmla="*/ 213360 w 9814560"/>
              <a:gd name="connsiteY24" fmla="*/ 1442720 h 6360160"/>
              <a:gd name="connsiteX25" fmla="*/ 0 w 9814560"/>
              <a:gd name="connsiteY25" fmla="*/ 934720 h 6360160"/>
              <a:gd name="connsiteX0" fmla="*/ 0 w 9814560"/>
              <a:gd name="connsiteY0" fmla="*/ 934720 h 6360160"/>
              <a:gd name="connsiteX1" fmla="*/ 2306320 w 9814560"/>
              <a:gd name="connsiteY1" fmla="*/ 325120 h 6360160"/>
              <a:gd name="connsiteX2" fmla="*/ 4663440 w 9814560"/>
              <a:gd name="connsiteY2" fmla="*/ 0 h 6360160"/>
              <a:gd name="connsiteX3" fmla="*/ 7020560 w 9814560"/>
              <a:gd name="connsiteY3" fmla="*/ 20320 h 6360160"/>
              <a:gd name="connsiteX4" fmla="*/ 9367520 w 9814560"/>
              <a:gd name="connsiteY4" fmla="*/ 426720 h 6360160"/>
              <a:gd name="connsiteX5" fmla="*/ 9814560 w 9814560"/>
              <a:gd name="connsiteY5" fmla="*/ 782320 h 6360160"/>
              <a:gd name="connsiteX6" fmla="*/ 8808720 w 9814560"/>
              <a:gd name="connsiteY6" fmla="*/ 4734560 h 6360160"/>
              <a:gd name="connsiteX7" fmla="*/ 8290560 w 9814560"/>
              <a:gd name="connsiteY7" fmla="*/ 4785360 h 6360160"/>
              <a:gd name="connsiteX8" fmla="*/ 7853680 w 9814560"/>
              <a:gd name="connsiteY8" fmla="*/ 6055360 h 6360160"/>
              <a:gd name="connsiteX9" fmla="*/ 6654800 w 9814560"/>
              <a:gd name="connsiteY9" fmla="*/ 5831840 h 6360160"/>
              <a:gd name="connsiteX10" fmla="*/ 6657340 w 9814560"/>
              <a:gd name="connsiteY10" fmla="*/ 4594860 h 6360160"/>
              <a:gd name="connsiteX11" fmla="*/ 6588760 w 9814560"/>
              <a:gd name="connsiteY11" fmla="*/ 4574540 h 6360160"/>
              <a:gd name="connsiteX12" fmla="*/ 6350000 w 9814560"/>
              <a:gd name="connsiteY12" fmla="*/ 5791200 h 6360160"/>
              <a:gd name="connsiteX13" fmla="*/ 5090160 w 9814560"/>
              <a:gd name="connsiteY13" fmla="*/ 5740400 h 6360160"/>
              <a:gd name="connsiteX14" fmla="*/ 4886960 w 9814560"/>
              <a:gd name="connsiteY14" fmla="*/ 4521200 h 6360160"/>
              <a:gd name="connsiteX15" fmla="*/ 4826000 w 9814560"/>
              <a:gd name="connsiteY15" fmla="*/ 5760720 h 6360160"/>
              <a:gd name="connsiteX16" fmla="*/ 3535680 w 9814560"/>
              <a:gd name="connsiteY16" fmla="*/ 5923280 h 6360160"/>
              <a:gd name="connsiteX17" fmla="*/ 3180080 w 9814560"/>
              <a:gd name="connsiteY17" fmla="*/ 4785360 h 6360160"/>
              <a:gd name="connsiteX18" fmla="*/ 3271520 w 9814560"/>
              <a:gd name="connsiteY18" fmla="*/ 5963920 h 6360160"/>
              <a:gd name="connsiteX19" fmla="*/ 2032000 w 9814560"/>
              <a:gd name="connsiteY19" fmla="*/ 6360160 h 6360160"/>
              <a:gd name="connsiteX20" fmla="*/ 1564640 w 9814560"/>
              <a:gd name="connsiteY20" fmla="*/ 5222240 h 6360160"/>
              <a:gd name="connsiteX21" fmla="*/ 457200 w 9814560"/>
              <a:gd name="connsiteY21" fmla="*/ 2113280 h 6360160"/>
              <a:gd name="connsiteX22" fmla="*/ 325120 w 9814560"/>
              <a:gd name="connsiteY22" fmla="*/ 2082800 h 6360160"/>
              <a:gd name="connsiteX23" fmla="*/ 172720 w 9814560"/>
              <a:gd name="connsiteY23" fmla="*/ 1625600 h 6360160"/>
              <a:gd name="connsiteX24" fmla="*/ 213360 w 9814560"/>
              <a:gd name="connsiteY24" fmla="*/ 1442720 h 6360160"/>
              <a:gd name="connsiteX25" fmla="*/ 0 w 9814560"/>
              <a:gd name="connsiteY25" fmla="*/ 934720 h 6360160"/>
              <a:gd name="connsiteX0" fmla="*/ 0 w 9814560"/>
              <a:gd name="connsiteY0" fmla="*/ 934720 h 6360160"/>
              <a:gd name="connsiteX1" fmla="*/ 2306320 w 9814560"/>
              <a:gd name="connsiteY1" fmla="*/ 325120 h 6360160"/>
              <a:gd name="connsiteX2" fmla="*/ 4663440 w 9814560"/>
              <a:gd name="connsiteY2" fmla="*/ 0 h 6360160"/>
              <a:gd name="connsiteX3" fmla="*/ 7020560 w 9814560"/>
              <a:gd name="connsiteY3" fmla="*/ 20320 h 6360160"/>
              <a:gd name="connsiteX4" fmla="*/ 9367520 w 9814560"/>
              <a:gd name="connsiteY4" fmla="*/ 426720 h 6360160"/>
              <a:gd name="connsiteX5" fmla="*/ 9814560 w 9814560"/>
              <a:gd name="connsiteY5" fmla="*/ 782320 h 6360160"/>
              <a:gd name="connsiteX6" fmla="*/ 8808720 w 9814560"/>
              <a:gd name="connsiteY6" fmla="*/ 4734560 h 6360160"/>
              <a:gd name="connsiteX7" fmla="*/ 8290560 w 9814560"/>
              <a:gd name="connsiteY7" fmla="*/ 4785360 h 6360160"/>
              <a:gd name="connsiteX8" fmla="*/ 7881620 w 9814560"/>
              <a:gd name="connsiteY8" fmla="*/ 6047740 h 6360160"/>
              <a:gd name="connsiteX9" fmla="*/ 6654800 w 9814560"/>
              <a:gd name="connsiteY9" fmla="*/ 5831840 h 6360160"/>
              <a:gd name="connsiteX10" fmla="*/ 6657340 w 9814560"/>
              <a:gd name="connsiteY10" fmla="*/ 4594860 h 6360160"/>
              <a:gd name="connsiteX11" fmla="*/ 6588760 w 9814560"/>
              <a:gd name="connsiteY11" fmla="*/ 4574540 h 6360160"/>
              <a:gd name="connsiteX12" fmla="*/ 6350000 w 9814560"/>
              <a:gd name="connsiteY12" fmla="*/ 5791200 h 6360160"/>
              <a:gd name="connsiteX13" fmla="*/ 5090160 w 9814560"/>
              <a:gd name="connsiteY13" fmla="*/ 5740400 h 6360160"/>
              <a:gd name="connsiteX14" fmla="*/ 4886960 w 9814560"/>
              <a:gd name="connsiteY14" fmla="*/ 4521200 h 6360160"/>
              <a:gd name="connsiteX15" fmla="*/ 4826000 w 9814560"/>
              <a:gd name="connsiteY15" fmla="*/ 5760720 h 6360160"/>
              <a:gd name="connsiteX16" fmla="*/ 3535680 w 9814560"/>
              <a:gd name="connsiteY16" fmla="*/ 5923280 h 6360160"/>
              <a:gd name="connsiteX17" fmla="*/ 3180080 w 9814560"/>
              <a:gd name="connsiteY17" fmla="*/ 4785360 h 6360160"/>
              <a:gd name="connsiteX18" fmla="*/ 3271520 w 9814560"/>
              <a:gd name="connsiteY18" fmla="*/ 5963920 h 6360160"/>
              <a:gd name="connsiteX19" fmla="*/ 2032000 w 9814560"/>
              <a:gd name="connsiteY19" fmla="*/ 6360160 h 6360160"/>
              <a:gd name="connsiteX20" fmla="*/ 1564640 w 9814560"/>
              <a:gd name="connsiteY20" fmla="*/ 5222240 h 6360160"/>
              <a:gd name="connsiteX21" fmla="*/ 457200 w 9814560"/>
              <a:gd name="connsiteY21" fmla="*/ 2113280 h 6360160"/>
              <a:gd name="connsiteX22" fmla="*/ 325120 w 9814560"/>
              <a:gd name="connsiteY22" fmla="*/ 2082800 h 6360160"/>
              <a:gd name="connsiteX23" fmla="*/ 172720 w 9814560"/>
              <a:gd name="connsiteY23" fmla="*/ 1625600 h 6360160"/>
              <a:gd name="connsiteX24" fmla="*/ 213360 w 9814560"/>
              <a:gd name="connsiteY24" fmla="*/ 1442720 h 6360160"/>
              <a:gd name="connsiteX25" fmla="*/ 0 w 9814560"/>
              <a:gd name="connsiteY25" fmla="*/ 934720 h 6360160"/>
              <a:gd name="connsiteX0" fmla="*/ 0 w 9814560"/>
              <a:gd name="connsiteY0" fmla="*/ 934720 h 6360160"/>
              <a:gd name="connsiteX1" fmla="*/ 2306320 w 9814560"/>
              <a:gd name="connsiteY1" fmla="*/ 325120 h 6360160"/>
              <a:gd name="connsiteX2" fmla="*/ 4663440 w 9814560"/>
              <a:gd name="connsiteY2" fmla="*/ 0 h 6360160"/>
              <a:gd name="connsiteX3" fmla="*/ 7020560 w 9814560"/>
              <a:gd name="connsiteY3" fmla="*/ 20320 h 6360160"/>
              <a:gd name="connsiteX4" fmla="*/ 9367520 w 9814560"/>
              <a:gd name="connsiteY4" fmla="*/ 426720 h 6360160"/>
              <a:gd name="connsiteX5" fmla="*/ 9814560 w 9814560"/>
              <a:gd name="connsiteY5" fmla="*/ 782320 h 6360160"/>
              <a:gd name="connsiteX6" fmla="*/ 8808720 w 9814560"/>
              <a:gd name="connsiteY6" fmla="*/ 4734560 h 6360160"/>
              <a:gd name="connsiteX7" fmla="*/ 8290560 w 9814560"/>
              <a:gd name="connsiteY7" fmla="*/ 4785360 h 6360160"/>
              <a:gd name="connsiteX8" fmla="*/ 7881620 w 9814560"/>
              <a:gd name="connsiteY8" fmla="*/ 6047740 h 6360160"/>
              <a:gd name="connsiteX9" fmla="*/ 6654800 w 9814560"/>
              <a:gd name="connsiteY9" fmla="*/ 5831840 h 6360160"/>
              <a:gd name="connsiteX10" fmla="*/ 6657340 w 9814560"/>
              <a:gd name="connsiteY10" fmla="*/ 4594860 h 6360160"/>
              <a:gd name="connsiteX11" fmla="*/ 6588760 w 9814560"/>
              <a:gd name="connsiteY11" fmla="*/ 4574540 h 6360160"/>
              <a:gd name="connsiteX12" fmla="*/ 6350000 w 9814560"/>
              <a:gd name="connsiteY12" fmla="*/ 5791200 h 6360160"/>
              <a:gd name="connsiteX13" fmla="*/ 5090160 w 9814560"/>
              <a:gd name="connsiteY13" fmla="*/ 5740400 h 6360160"/>
              <a:gd name="connsiteX14" fmla="*/ 4886960 w 9814560"/>
              <a:gd name="connsiteY14" fmla="*/ 4521200 h 6360160"/>
              <a:gd name="connsiteX15" fmla="*/ 4826000 w 9814560"/>
              <a:gd name="connsiteY15" fmla="*/ 5760720 h 6360160"/>
              <a:gd name="connsiteX16" fmla="*/ 3535680 w 9814560"/>
              <a:gd name="connsiteY16" fmla="*/ 5923280 h 6360160"/>
              <a:gd name="connsiteX17" fmla="*/ 3180080 w 9814560"/>
              <a:gd name="connsiteY17" fmla="*/ 4785360 h 6360160"/>
              <a:gd name="connsiteX18" fmla="*/ 3271520 w 9814560"/>
              <a:gd name="connsiteY18" fmla="*/ 5963920 h 6360160"/>
              <a:gd name="connsiteX19" fmla="*/ 2032000 w 9814560"/>
              <a:gd name="connsiteY19" fmla="*/ 6360160 h 6360160"/>
              <a:gd name="connsiteX20" fmla="*/ 1564640 w 9814560"/>
              <a:gd name="connsiteY20" fmla="*/ 5222240 h 6360160"/>
              <a:gd name="connsiteX21" fmla="*/ 457200 w 9814560"/>
              <a:gd name="connsiteY21" fmla="*/ 2113280 h 6360160"/>
              <a:gd name="connsiteX22" fmla="*/ 325120 w 9814560"/>
              <a:gd name="connsiteY22" fmla="*/ 2082800 h 6360160"/>
              <a:gd name="connsiteX23" fmla="*/ 172720 w 9814560"/>
              <a:gd name="connsiteY23" fmla="*/ 1625600 h 6360160"/>
              <a:gd name="connsiteX24" fmla="*/ 213360 w 9814560"/>
              <a:gd name="connsiteY24" fmla="*/ 1442720 h 6360160"/>
              <a:gd name="connsiteX25" fmla="*/ 0 w 9814560"/>
              <a:gd name="connsiteY25" fmla="*/ 934720 h 6360160"/>
              <a:gd name="connsiteX0" fmla="*/ 0 w 9814560"/>
              <a:gd name="connsiteY0" fmla="*/ 934720 h 6360160"/>
              <a:gd name="connsiteX1" fmla="*/ 2306320 w 9814560"/>
              <a:gd name="connsiteY1" fmla="*/ 325120 h 6360160"/>
              <a:gd name="connsiteX2" fmla="*/ 4663440 w 9814560"/>
              <a:gd name="connsiteY2" fmla="*/ 0 h 6360160"/>
              <a:gd name="connsiteX3" fmla="*/ 7020560 w 9814560"/>
              <a:gd name="connsiteY3" fmla="*/ 20320 h 6360160"/>
              <a:gd name="connsiteX4" fmla="*/ 9367520 w 9814560"/>
              <a:gd name="connsiteY4" fmla="*/ 426720 h 6360160"/>
              <a:gd name="connsiteX5" fmla="*/ 9814560 w 9814560"/>
              <a:gd name="connsiteY5" fmla="*/ 782320 h 6360160"/>
              <a:gd name="connsiteX6" fmla="*/ 8808720 w 9814560"/>
              <a:gd name="connsiteY6" fmla="*/ 4734560 h 6360160"/>
              <a:gd name="connsiteX7" fmla="*/ 8303260 w 9814560"/>
              <a:gd name="connsiteY7" fmla="*/ 4798060 h 6360160"/>
              <a:gd name="connsiteX8" fmla="*/ 7881620 w 9814560"/>
              <a:gd name="connsiteY8" fmla="*/ 6047740 h 6360160"/>
              <a:gd name="connsiteX9" fmla="*/ 6654800 w 9814560"/>
              <a:gd name="connsiteY9" fmla="*/ 5831840 h 6360160"/>
              <a:gd name="connsiteX10" fmla="*/ 6657340 w 9814560"/>
              <a:gd name="connsiteY10" fmla="*/ 4594860 h 6360160"/>
              <a:gd name="connsiteX11" fmla="*/ 6588760 w 9814560"/>
              <a:gd name="connsiteY11" fmla="*/ 4574540 h 6360160"/>
              <a:gd name="connsiteX12" fmla="*/ 6350000 w 9814560"/>
              <a:gd name="connsiteY12" fmla="*/ 5791200 h 6360160"/>
              <a:gd name="connsiteX13" fmla="*/ 5090160 w 9814560"/>
              <a:gd name="connsiteY13" fmla="*/ 5740400 h 6360160"/>
              <a:gd name="connsiteX14" fmla="*/ 4886960 w 9814560"/>
              <a:gd name="connsiteY14" fmla="*/ 4521200 h 6360160"/>
              <a:gd name="connsiteX15" fmla="*/ 4826000 w 9814560"/>
              <a:gd name="connsiteY15" fmla="*/ 5760720 h 6360160"/>
              <a:gd name="connsiteX16" fmla="*/ 3535680 w 9814560"/>
              <a:gd name="connsiteY16" fmla="*/ 5923280 h 6360160"/>
              <a:gd name="connsiteX17" fmla="*/ 3180080 w 9814560"/>
              <a:gd name="connsiteY17" fmla="*/ 4785360 h 6360160"/>
              <a:gd name="connsiteX18" fmla="*/ 3271520 w 9814560"/>
              <a:gd name="connsiteY18" fmla="*/ 5963920 h 6360160"/>
              <a:gd name="connsiteX19" fmla="*/ 2032000 w 9814560"/>
              <a:gd name="connsiteY19" fmla="*/ 6360160 h 6360160"/>
              <a:gd name="connsiteX20" fmla="*/ 1564640 w 9814560"/>
              <a:gd name="connsiteY20" fmla="*/ 5222240 h 6360160"/>
              <a:gd name="connsiteX21" fmla="*/ 457200 w 9814560"/>
              <a:gd name="connsiteY21" fmla="*/ 2113280 h 6360160"/>
              <a:gd name="connsiteX22" fmla="*/ 325120 w 9814560"/>
              <a:gd name="connsiteY22" fmla="*/ 2082800 h 6360160"/>
              <a:gd name="connsiteX23" fmla="*/ 172720 w 9814560"/>
              <a:gd name="connsiteY23" fmla="*/ 1625600 h 6360160"/>
              <a:gd name="connsiteX24" fmla="*/ 213360 w 9814560"/>
              <a:gd name="connsiteY24" fmla="*/ 1442720 h 6360160"/>
              <a:gd name="connsiteX25" fmla="*/ 0 w 9814560"/>
              <a:gd name="connsiteY25" fmla="*/ 934720 h 6360160"/>
              <a:gd name="connsiteX0" fmla="*/ 0 w 9817100"/>
              <a:gd name="connsiteY0" fmla="*/ 934720 h 6360160"/>
              <a:gd name="connsiteX1" fmla="*/ 2306320 w 9817100"/>
              <a:gd name="connsiteY1" fmla="*/ 325120 h 6360160"/>
              <a:gd name="connsiteX2" fmla="*/ 4663440 w 9817100"/>
              <a:gd name="connsiteY2" fmla="*/ 0 h 6360160"/>
              <a:gd name="connsiteX3" fmla="*/ 7020560 w 9817100"/>
              <a:gd name="connsiteY3" fmla="*/ 20320 h 6360160"/>
              <a:gd name="connsiteX4" fmla="*/ 9367520 w 9817100"/>
              <a:gd name="connsiteY4" fmla="*/ 426720 h 6360160"/>
              <a:gd name="connsiteX5" fmla="*/ 9817100 w 9817100"/>
              <a:gd name="connsiteY5" fmla="*/ 764540 h 6360160"/>
              <a:gd name="connsiteX6" fmla="*/ 8808720 w 9817100"/>
              <a:gd name="connsiteY6" fmla="*/ 4734560 h 6360160"/>
              <a:gd name="connsiteX7" fmla="*/ 8303260 w 9817100"/>
              <a:gd name="connsiteY7" fmla="*/ 4798060 h 6360160"/>
              <a:gd name="connsiteX8" fmla="*/ 7881620 w 9817100"/>
              <a:gd name="connsiteY8" fmla="*/ 6047740 h 6360160"/>
              <a:gd name="connsiteX9" fmla="*/ 6654800 w 9817100"/>
              <a:gd name="connsiteY9" fmla="*/ 5831840 h 6360160"/>
              <a:gd name="connsiteX10" fmla="*/ 6657340 w 9817100"/>
              <a:gd name="connsiteY10" fmla="*/ 4594860 h 6360160"/>
              <a:gd name="connsiteX11" fmla="*/ 6588760 w 9817100"/>
              <a:gd name="connsiteY11" fmla="*/ 4574540 h 6360160"/>
              <a:gd name="connsiteX12" fmla="*/ 6350000 w 9817100"/>
              <a:gd name="connsiteY12" fmla="*/ 5791200 h 6360160"/>
              <a:gd name="connsiteX13" fmla="*/ 5090160 w 9817100"/>
              <a:gd name="connsiteY13" fmla="*/ 5740400 h 6360160"/>
              <a:gd name="connsiteX14" fmla="*/ 4886960 w 9817100"/>
              <a:gd name="connsiteY14" fmla="*/ 4521200 h 6360160"/>
              <a:gd name="connsiteX15" fmla="*/ 4826000 w 9817100"/>
              <a:gd name="connsiteY15" fmla="*/ 5760720 h 6360160"/>
              <a:gd name="connsiteX16" fmla="*/ 3535680 w 9817100"/>
              <a:gd name="connsiteY16" fmla="*/ 5923280 h 6360160"/>
              <a:gd name="connsiteX17" fmla="*/ 3180080 w 9817100"/>
              <a:gd name="connsiteY17" fmla="*/ 4785360 h 6360160"/>
              <a:gd name="connsiteX18" fmla="*/ 3271520 w 9817100"/>
              <a:gd name="connsiteY18" fmla="*/ 5963920 h 6360160"/>
              <a:gd name="connsiteX19" fmla="*/ 2032000 w 9817100"/>
              <a:gd name="connsiteY19" fmla="*/ 6360160 h 6360160"/>
              <a:gd name="connsiteX20" fmla="*/ 1564640 w 9817100"/>
              <a:gd name="connsiteY20" fmla="*/ 5222240 h 6360160"/>
              <a:gd name="connsiteX21" fmla="*/ 457200 w 9817100"/>
              <a:gd name="connsiteY21" fmla="*/ 2113280 h 6360160"/>
              <a:gd name="connsiteX22" fmla="*/ 325120 w 9817100"/>
              <a:gd name="connsiteY22" fmla="*/ 2082800 h 6360160"/>
              <a:gd name="connsiteX23" fmla="*/ 172720 w 9817100"/>
              <a:gd name="connsiteY23" fmla="*/ 1625600 h 6360160"/>
              <a:gd name="connsiteX24" fmla="*/ 213360 w 9817100"/>
              <a:gd name="connsiteY24" fmla="*/ 1442720 h 6360160"/>
              <a:gd name="connsiteX25" fmla="*/ 0 w 9817100"/>
              <a:gd name="connsiteY25" fmla="*/ 934720 h 6360160"/>
              <a:gd name="connsiteX0" fmla="*/ 0 w 9817100"/>
              <a:gd name="connsiteY0" fmla="*/ 934720 h 6360160"/>
              <a:gd name="connsiteX1" fmla="*/ 2306320 w 9817100"/>
              <a:gd name="connsiteY1" fmla="*/ 325120 h 6360160"/>
              <a:gd name="connsiteX2" fmla="*/ 4663440 w 9817100"/>
              <a:gd name="connsiteY2" fmla="*/ 0 h 6360160"/>
              <a:gd name="connsiteX3" fmla="*/ 7028180 w 9817100"/>
              <a:gd name="connsiteY3" fmla="*/ 22860 h 6360160"/>
              <a:gd name="connsiteX4" fmla="*/ 9367520 w 9817100"/>
              <a:gd name="connsiteY4" fmla="*/ 426720 h 6360160"/>
              <a:gd name="connsiteX5" fmla="*/ 9817100 w 9817100"/>
              <a:gd name="connsiteY5" fmla="*/ 764540 h 6360160"/>
              <a:gd name="connsiteX6" fmla="*/ 8808720 w 9817100"/>
              <a:gd name="connsiteY6" fmla="*/ 4734560 h 6360160"/>
              <a:gd name="connsiteX7" fmla="*/ 8303260 w 9817100"/>
              <a:gd name="connsiteY7" fmla="*/ 4798060 h 6360160"/>
              <a:gd name="connsiteX8" fmla="*/ 7881620 w 9817100"/>
              <a:gd name="connsiteY8" fmla="*/ 6047740 h 6360160"/>
              <a:gd name="connsiteX9" fmla="*/ 6654800 w 9817100"/>
              <a:gd name="connsiteY9" fmla="*/ 5831840 h 6360160"/>
              <a:gd name="connsiteX10" fmla="*/ 6657340 w 9817100"/>
              <a:gd name="connsiteY10" fmla="*/ 4594860 h 6360160"/>
              <a:gd name="connsiteX11" fmla="*/ 6588760 w 9817100"/>
              <a:gd name="connsiteY11" fmla="*/ 4574540 h 6360160"/>
              <a:gd name="connsiteX12" fmla="*/ 6350000 w 9817100"/>
              <a:gd name="connsiteY12" fmla="*/ 5791200 h 6360160"/>
              <a:gd name="connsiteX13" fmla="*/ 5090160 w 9817100"/>
              <a:gd name="connsiteY13" fmla="*/ 5740400 h 6360160"/>
              <a:gd name="connsiteX14" fmla="*/ 4886960 w 9817100"/>
              <a:gd name="connsiteY14" fmla="*/ 4521200 h 6360160"/>
              <a:gd name="connsiteX15" fmla="*/ 4826000 w 9817100"/>
              <a:gd name="connsiteY15" fmla="*/ 5760720 h 6360160"/>
              <a:gd name="connsiteX16" fmla="*/ 3535680 w 9817100"/>
              <a:gd name="connsiteY16" fmla="*/ 5923280 h 6360160"/>
              <a:gd name="connsiteX17" fmla="*/ 3180080 w 9817100"/>
              <a:gd name="connsiteY17" fmla="*/ 4785360 h 6360160"/>
              <a:gd name="connsiteX18" fmla="*/ 3271520 w 9817100"/>
              <a:gd name="connsiteY18" fmla="*/ 5963920 h 6360160"/>
              <a:gd name="connsiteX19" fmla="*/ 2032000 w 9817100"/>
              <a:gd name="connsiteY19" fmla="*/ 6360160 h 6360160"/>
              <a:gd name="connsiteX20" fmla="*/ 1564640 w 9817100"/>
              <a:gd name="connsiteY20" fmla="*/ 5222240 h 6360160"/>
              <a:gd name="connsiteX21" fmla="*/ 457200 w 9817100"/>
              <a:gd name="connsiteY21" fmla="*/ 2113280 h 6360160"/>
              <a:gd name="connsiteX22" fmla="*/ 325120 w 9817100"/>
              <a:gd name="connsiteY22" fmla="*/ 2082800 h 6360160"/>
              <a:gd name="connsiteX23" fmla="*/ 172720 w 9817100"/>
              <a:gd name="connsiteY23" fmla="*/ 1625600 h 6360160"/>
              <a:gd name="connsiteX24" fmla="*/ 213360 w 9817100"/>
              <a:gd name="connsiteY24" fmla="*/ 1442720 h 6360160"/>
              <a:gd name="connsiteX25" fmla="*/ 0 w 9817100"/>
              <a:gd name="connsiteY25" fmla="*/ 934720 h 6360160"/>
              <a:gd name="connsiteX0" fmla="*/ 0 w 9791700"/>
              <a:gd name="connsiteY0" fmla="*/ 944880 h 6360160"/>
              <a:gd name="connsiteX1" fmla="*/ 2280920 w 9791700"/>
              <a:gd name="connsiteY1" fmla="*/ 325120 h 6360160"/>
              <a:gd name="connsiteX2" fmla="*/ 4638040 w 9791700"/>
              <a:gd name="connsiteY2" fmla="*/ 0 h 6360160"/>
              <a:gd name="connsiteX3" fmla="*/ 7002780 w 9791700"/>
              <a:gd name="connsiteY3" fmla="*/ 22860 h 6360160"/>
              <a:gd name="connsiteX4" fmla="*/ 9342120 w 9791700"/>
              <a:gd name="connsiteY4" fmla="*/ 426720 h 6360160"/>
              <a:gd name="connsiteX5" fmla="*/ 9791700 w 9791700"/>
              <a:gd name="connsiteY5" fmla="*/ 764540 h 6360160"/>
              <a:gd name="connsiteX6" fmla="*/ 8783320 w 9791700"/>
              <a:gd name="connsiteY6" fmla="*/ 4734560 h 6360160"/>
              <a:gd name="connsiteX7" fmla="*/ 8277860 w 9791700"/>
              <a:gd name="connsiteY7" fmla="*/ 4798060 h 6360160"/>
              <a:gd name="connsiteX8" fmla="*/ 7856220 w 9791700"/>
              <a:gd name="connsiteY8" fmla="*/ 6047740 h 6360160"/>
              <a:gd name="connsiteX9" fmla="*/ 6629400 w 9791700"/>
              <a:gd name="connsiteY9" fmla="*/ 5831840 h 6360160"/>
              <a:gd name="connsiteX10" fmla="*/ 6631940 w 9791700"/>
              <a:gd name="connsiteY10" fmla="*/ 4594860 h 6360160"/>
              <a:gd name="connsiteX11" fmla="*/ 6563360 w 9791700"/>
              <a:gd name="connsiteY11" fmla="*/ 4574540 h 6360160"/>
              <a:gd name="connsiteX12" fmla="*/ 6324600 w 9791700"/>
              <a:gd name="connsiteY12" fmla="*/ 5791200 h 6360160"/>
              <a:gd name="connsiteX13" fmla="*/ 5064760 w 9791700"/>
              <a:gd name="connsiteY13" fmla="*/ 5740400 h 6360160"/>
              <a:gd name="connsiteX14" fmla="*/ 4861560 w 9791700"/>
              <a:gd name="connsiteY14" fmla="*/ 4521200 h 6360160"/>
              <a:gd name="connsiteX15" fmla="*/ 4800600 w 9791700"/>
              <a:gd name="connsiteY15" fmla="*/ 5760720 h 6360160"/>
              <a:gd name="connsiteX16" fmla="*/ 3510280 w 9791700"/>
              <a:gd name="connsiteY16" fmla="*/ 5923280 h 6360160"/>
              <a:gd name="connsiteX17" fmla="*/ 3154680 w 9791700"/>
              <a:gd name="connsiteY17" fmla="*/ 4785360 h 6360160"/>
              <a:gd name="connsiteX18" fmla="*/ 3246120 w 9791700"/>
              <a:gd name="connsiteY18" fmla="*/ 5963920 h 6360160"/>
              <a:gd name="connsiteX19" fmla="*/ 2006600 w 9791700"/>
              <a:gd name="connsiteY19" fmla="*/ 6360160 h 6360160"/>
              <a:gd name="connsiteX20" fmla="*/ 1539240 w 9791700"/>
              <a:gd name="connsiteY20" fmla="*/ 5222240 h 6360160"/>
              <a:gd name="connsiteX21" fmla="*/ 431800 w 9791700"/>
              <a:gd name="connsiteY21" fmla="*/ 2113280 h 6360160"/>
              <a:gd name="connsiteX22" fmla="*/ 299720 w 9791700"/>
              <a:gd name="connsiteY22" fmla="*/ 2082800 h 6360160"/>
              <a:gd name="connsiteX23" fmla="*/ 147320 w 9791700"/>
              <a:gd name="connsiteY23" fmla="*/ 1625600 h 6360160"/>
              <a:gd name="connsiteX24" fmla="*/ 187960 w 9791700"/>
              <a:gd name="connsiteY24" fmla="*/ 1442720 h 6360160"/>
              <a:gd name="connsiteX25" fmla="*/ 0 w 9791700"/>
              <a:gd name="connsiteY25" fmla="*/ 944880 h 6360160"/>
              <a:gd name="connsiteX0" fmla="*/ 0 w 9791700"/>
              <a:gd name="connsiteY0" fmla="*/ 944880 h 6360160"/>
              <a:gd name="connsiteX1" fmla="*/ 2280920 w 9791700"/>
              <a:gd name="connsiteY1" fmla="*/ 325120 h 6360160"/>
              <a:gd name="connsiteX2" fmla="*/ 4638040 w 9791700"/>
              <a:gd name="connsiteY2" fmla="*/ 0 h 6360160"/>
              <a:gd name="connsiteX3" fmla="*/ 7002780 w 9791700"/>
              <a:gd name="connsiteY3" fmla="*/ 22860 h 6360160"/>
              <a:gd name="connsiteX4" fmla="*/ 9342120 w 9791700"/>
              <a:gd name="connsiteY4" fmla="*/ 426720 h 6360160"/>
              <a:gd name="connsiteX5" fmla="*/ 9791700 w 9791700"/>
              <a:gd name="connsiteY5" fmla="*/ 764540 h 6360160"/>
              <a:gd name="connsiteX6" fmla="*/ 8783320 w 9791700"/>
              <a:gd name="connsiteY6" fmla="*/ 4734560 h 6360160"/>
              <a:gd name="connsiteX7" fmla="*/ 8277860 w 9791700"/>
              <a:gd name="connsiteY7" fmla="*/ 4798060 h 6360160"/>
              <a:gd name="connsiteX8" fmla="*/ 7856220 w 9791700"/>
              <a:gd name="connsiteY8" fmla="*/ 6047740 h 6360160"/>
              <a:gd name="connsiteX9" fmla="*/ 6629400 w 9791700"/>
              <a:gd name="connsiteY9" fmla="*/ 5831840 h 6360160"/>
              <a:gd name="connsiteX10" fmla="*/ 6631940 w 9791700"/>
              <a:gd name="connsiteY10" fmla="*/ 4594860 h 6360160"/>
              <a:gd name="connsiteX11" fmla="*/ 6563360 w 9791700"/>
              <a:gd name="connsiteY11" fmla="*/ 4574540 h 6360160"/>
              <a:gd name="connsiteX12" fmla="*/ 6324600 w 9791700"/>
              <a:gd name="connsiteY12" fmla="*/ 5791200 h 6360160"/>
              <a:gd name="connsiteX13" fmla="*/ 5064760 w 9791700"/>
              <a:gd name="connsiteY13" fmla="*/ 5740400 h 6360160"/>
              <a:gd name="connsiteX14" fmla="*/ 4861560 w 9791700"/>
              <a:gd name="connsiteY14" fmla="*/ 4521200 h 6360160"/>
              <a:gd name="connsiteX15" fmla="*/ 4800600 w 9791700"/>
              <a:gd name="connsiteY15" fmla="*/ 5760720 h 6360160"/>
              <a:gd name="connsiteX16" fmla="*/ 3510280 w 9791700"/>
              <a:gd name="connsiteY16" fmla="*/ 5923280 h 6360160"/>
              <a:gd name="connsiteX17" fmla="*/ 3154680 w 9791700"/>
              <a:gd name="connsiteY17" fmla="*/ 4785360 h 6360160"/>
              <a:gd name="connsiteX18" fmla="*/ 3246120 w 9791700"/>
              <a:gd name="connsiteY18" fmla="*/ 5963920 h 6360160"/>
              <a:gd name="connsiteX19" fmla="*/ 2006600 w 9791700"/>
              <a:gd name="connsiteY19" fmla="*/ 6360160 h 6360160"/>
              <a:gd name="connsiteX20" fmla="*/ 1590040 w 9791700"/>
              <a:gd name="connsiteY20" fmla="*/ 5207000 h 6360160"/>
              <a:gd name="connsiteX21" fmla="*/ 431800 w 9791700"/>
              <a:gd name="connsiteY21" fmla="*/ 2113280 h 6360160"/>
              <a:gd name="connsiteX22" fmla="*/ 299720 w 9791700"/>
              <a:gd name="connsiteY22" fmla="*/ 2082800 h 6360160"/>
              <a:gd name="connsiteX23" fmla="*/ 147320 w 9791700"/>
              <a:gd name="connsiteY23" fmla="*/ 1625600 h 6360160"/>
              <a:gd name="connsiteX24" fmla="*/ 187960 w 9791700"/>
              <a:gd name="connsiteY24" fmla="*/ 1442720 h 6360160"/>
              <a:gd name="connsiteX25" fmla="*/ 0 w 9791700"/>
              <a:gd name="connsiteY25" fmla="*/ 944880 h 6360160"/>
              <a:gd name="connsiteX0" fmla="*/ 0 w 9791700"/>
              <a:gd name="connsiteY0" fmla="*/ 944880 h 6360160"/>
              <a:gd name="connsiteX1" fmla="*/ 2280920 w 9791700"/>
              <a:gd name="connsiteY1" fmla="*/ 325120 h 6360160"/>
              <a:gd name="connsiteX2" fmla="*/ 4638040 w 9791700"/>
              <a:gd name="connsiteY2" fmla="*/ 0 h 6360160"/>
              <a:gd name="connsiteX3" fmla="*/ 7002780 w 9791700"/>
              <a:gd name="connsiteY3" fmla="*/ 22860 h 6360160"/>
              <a:gd name="connsiteX4" fmla="*/ 9342120 w 9791700"/>
              <a:gd name="connsiteY4" fmla="*/ 426720 h 6360160"/>
              <a:gd name="connsiteX5" fmla="*/ 9791700 w 9791700"/>
              <a:gd name="connsiteY5" fmla="*/ 764540 h 6360160"/>
              <a:gd name="connsiteX6" fmla="*/ 8783320 w 9791700"/>
              <a:gd name="connsiteY6" fmla="*/ 4734560 h 6360160"/>
              <a:gd name="connsiteX7" fmla="*/ 8277860 w 9791700"/>
              <a:gd name="connsiteY7" fmla="*/ 4798060 h 6360160"/>
              <a:gd name="connsiteX8" fmla="*/ 7856220 w 9791700"/>
              <a:gd name="connsiteY8" fmla="*/ 6047740 h 6360160"/>
              <a:gd name="connsiteX9" fmla="*/ 6629400 w 9791700"/>
              <a:gd name="connsiteY9" fmla="*/ 5831840 h 6360160"/>
              <a:gd name="connsiteX10" fmla="*/ 6631940 w 9791700"/>
              <a:gd name="connsiteY10" fmla="*/ 4594860 h 6360160"/>
              <a:gd name="connsiteX11" fmla="*/ 6563360 w 9791700"/>
              <a:gd name="connsiteY11" fmla="*/ 4574540 h 6360160"/>
              <a:gd name="connsiteX12" fmla="*/ 6324600 w 9791700"/>
              <a:gd name="connsiteY12" fmla="*/ 5791200 h 6360160"/>
              <a:gd name="connsiteX13" fmla="*/ 5064760 w 9791700"/>
              <a:gd name="connsiteY13" fmla="*/ 5740400 h 6360160"/>
              <a:gd name="connsiteX14" fmla="*/ 4861560 w 9791700"/>
              <a:gd name="connsiteY14" fmla="*/ 4521200 h 6360160"/>
              <a:gd name="connsiteX15" fmla="*/ 4800600 w 9791700"/>
              <a:gd name="connsiteY15" fmla="*/ 5760720 h 6360160"/>
              <a:gd name="connsiteX16" fmla="*/ 3510280 w 9791700"/>
              <a:gd name="connsiteY16" fmla="*/ 5923280 h 6360160"/>
              <a:gd name="connsiteX17" fmla="*/ 3154680 w 9791700"/>
              <a:gd name="connsiteY17" fmla="*/ 4785360 h 6360160"/>
              <a:gd name="connsiteX18" fmla="*/ 3246120 w 9791700"/>
              <a:gd name="connsiteY18" fmla="*/ 5963920 h 6360160"/>
              <a:gd name="connsiteX19" fmla="*/ 2006600 w 9791700"/>
              <a:gd name="connsiteY19" fmla="*/ 6360160 h 6360160"/>
              <a:gd name="connsiteX20" fmla="*/ 1521460 w 9791700"/>
              <a:gd name="connsiteY20" fmla="*/ 5237480 h 6360160"/>
              <a:gd name="connsiteX21" fmla="*/ 431800 w 9791700"/>
              <a:gd name="connsiteY21" fmla="*/ 2113280 h 6360160"/>
              <a:gd name="connsiteX22" fmla="*/ 299720 w 9791700"/>
              <a:gd name="connsiteY22" fmla="*/ 2082800 h 6360160"/>
              <a:gd name="connsiteX23" fmla="*/ 147320 w 9791700"/>
              <a:gd name="connsiteY23" fmla="*/ 1625600 h 6360160"/>
              <a:gd name="connsiteX24" fmla="*/ 187960 w 9791700"/>
              <a:gd name="connsiteY24" fmla="*/ 1442720 h 6360160"/>
              <a:gd name="connsiteX25" fmla="*/ 0 w 9791700"/>
              <a:gd name="connsiteY25" fmla="*/ 944880 h 6360160"/>
              <a:gd name="connsiteX0" fmla="*/ 0 w 9791700"/>
              <a:gd name="connsiteY0" fmla="*/ 944880 h 6360160"/>
              <a:gd name="connsiteX1" fmla="*/ 2280920 w 9791700"/>
              <a:gd name="connsiteY1" fmla="*/ 325120 h 6360160"/>
              <a:gd name="connsiteX2" fmla="*/ 4638040 w 9791700"/>
              <a:gd name="connsiteY2" fmla="*/ 0 h 6360160"/>
              <a:gd name="connsiteX3" fmla="*/ 7002780 w 9791700"/>
              <a:gd name="connsiteY3" fmla="*/ 22860 h 6360160"/>
              <a:gd name="connsiteX4" fmla="*/ 9342120 w 9791700"/>
              <a:gd name="connsiteY4" fmla="*/ 426720 h 6360160"/>
              <a:gd name="connsiteX5" fmla="*/ 9791700 w 9791700"/>
              <a:gd name="connsiteY5" fmla="*/ 764540 h 6360160"/>
              <a:gd name="connsiteX6" fmla="*/ 8783320 w 9791700"/>
              <a:gd name="connsiteY6" fmla="*/ 4734560 h 6360160"/>
              <a:gd name="connsiteX7" fmla="*/ 8277860 w 9791700"/>
              <a:gd name="connsiteY7" fmla="*/ 4798060 h 6360160"/>
              <a:gd name="connsiteX8" fmla="*/ 7856220 w 9791700"/>
              <a:gd name="connsiteY8" fmla="*/ 6047740 h 6360160"/>
              <a:gd name="connsiteX9" fmla="*/ 6629400 w 9791700"/>
              <a:gd name="connsiteY9" fmla="*/ 5831840 h 6360160"/>
              <a:gd name="connsiteX10" fmla="*/ 6631940 w 9791700"/>
              <a:gd name="connsiteY10" fmla="*/ 4594860 h 6360160"/>
              <a:gd name="connsiteX11" fmla="*/ 6563360 w 9791700"/>
              <a:gd name="connsiteY11" fmla="*/ 4574540 h 6360160"/>
              <a:gd name="connsiteX12" fmla="*/ 6324600 w 9791700"/>
              <a:gd name="connsiteY12" fmla="*/ 5791200 h 6360160"/>
              <a:gd name="connsiteX13" fmla="*/ 5064760 w 9791700"/>
              <a:gd name="connsiteY13" fmla="*/ 5740400 h 6360160"/>
              <a:gd name="connsiteX14" fmla="*/ 4851400 w 9791700"/>
              <a:gd name="connsiteY14" fmla="*/ 4704080 h 6360160"/>
              <a:gd name="connsiteX15" fmla="*/ 4800600 w 9791700"/>
              <a:gd name="connsiteY15" fmla="*/ 5760720 h 6360160"/>
              <a:gd name="connsiteX16" fmla="*/ 3510280 w 9791700"/>
              <a:gd name="connsiteY16" fmla="*/ 5923280 h 6360160"/>
              <a:gd name="connsiteX17" fmla="*/ 3154680 w 9791700"/>
              <a:gd name="connsiteY17" fmla="*/ 4785360 h 6360160"/>
              <a:gd name="connsiteX18" fmla="*/ 3246120 w 9791700"/>
              <a:gd name="connsiteY18" fmla="*/ 5963920 h 6360160"/>
              <a:gd name="connsiteX19" fmla="*/ 2006600 w 9791700"/>
              <a:gd name="connsiteY19" fmla="*/ 6360160 h 6360160"/>
              <a:gd name="connsiteX20" fmla="*/ 1521460 w 9791700"/>
              <a:gd name="connsiteY20" fmla="*/ 5237480 h 6360160"/>
              <a:gd name="connsiteX21" fmla="*/ 431800 w 9791700"/>
              <a:gd name="connsiteY21" fmla="*/ 2113280 h 6360160"/>
              <a:gd name="connsiteX22" fmla="*/ 299720 w 9791700"/>
              <a:gd name="connsiteY22" fmla="*/ 2082800 h 6360160"/>
              <a:gd name="connsiteX23" fmla="*/ 147320 w 9791700"/>
              <a:gd name="connsiteY23" fmla="*/ 1625600 h 6360160"/>
              <a:gd name="connsiteX24" fmla="*/ 187960 w 9791700"/>
              <a:gd name="connsiteY24" fmla="*/ 1442720 h 6360160"/>
              <a:gd name="connsiteX25" fmla="*/ 0 w 9791700"/>
              <a:gd name="connsiteY25" fmla="*/ 944880 h 6360160"/>
              <a:gd name="connsiteX0" fmla="*/ 0 w 9791700"/>
              <a:gd name="connsiteY0" fmla="*/ 944880 h 6360160"/>
              <a:gd name="connsiteX1" fmla="*/ 2280920 w 9791700"/>
              <a:gd name="connsiteY1" fmla="*/ 325120 h 6360160"/>
              <a:gd name="connsiteX2" fmla="*/ 4638040 w 9791700"/>
              <a:gd name="connsiteY2" fmla="*/ 0 h 6360160"/>
              <a:gd name="connsiteX3" fmla="*/ 7002780 w 9791700"/>
              <a:gd name="connsiteY3" fmla="*/ 22860 h 6360160"/>
              <a:gd name="connsiteX4" fmla="*/ 9342120 w 9791700"/>
              <a:gd name="connsiteY4" fmla="*/ 426720 h 6360160"/>
              <a:gd name="connsiteX5" fmla="*/ 9791700 w 9791700"/>
              <a:gd name="connsiteY5" fmla="*/ 764540 h 6360160"/>
              <a:gd name="connsiteX6" fmla="*/ 8783320 w 9791700"/>
              <a:gd name="connsiteY6" fmla="*/ 4734560 h 6360160"/>
              <a:gd name="connsiteX7" fmla="*/ 8277860 w 9791700"/>
              <a:gd name="connsiteY7" fmla="*/ 4798060 h 6360160"/>
              <a:gd name="connsiteX8" fmla="*/ 7856220 w 9791700"/>
              <a:gd name="connsiteY8" fmla="*/ 6047740 h 6360160"/>
              <a:gd name="connsiteX9" fmla="*/ 6629400 w 9791700"/>
              <a:gd name="connsiteY9" fmla="*/ 5831840 h 6360160"/>
              <a:gd name="connsiteX10" fmla="*/ 6631940 w 9791700"/>
              <a:gd name="connsiteY10" fmla="*/ 4594860 h 6360160"/>
              <a:gd name="connsiteX11" fmla="*/ 6563360 w 9791700"/>
              <a:gd name="connsiteY11" fmla="*/ 4574540 h 6360160"/>
              <a:gd name="connsiteX12" fmla="*/ 6324600 w 9791700"/>
              <a:gd name="connsiteY12" fmla="*/ 5791200 h 6360160"/>
              <a:gd name="connsiteX13" fmla="*/ 5064760 w 9791700"/>
              <a:gd name="connsiteY13" fmla="*/ 5740400 h 6360160"/>
              <a:gd name="connsiteX14" fmla="*/ 4884420 w 9791700"/>
              <a:gd name="connsiteY14" fmla="*/ 4549140 h 6360160"/>
              <a:gd name="connsiteX15" fmla="*/ 4800600 w 9791700"/>
              <a:gd name="connsiteY15" fmla="*/ 5760720 h 6360160"/>
              <a:gd name="connsiteX16" fmla="*/ 3510280 w 9791700"/>
              <a:gd name="connsiteY16" fmla="*/ 5923280 h 6360160"/>
              <a:gd name="connsiteX17" fmla="*/ 3154680 w 9791700"/>
              <a:gd name="connsiteY17" fmla="*/ 4785360 h 6360160"/>
              <a:gd name="connsiteX18" fmla="*/ 3246120 w 9791700"/>
              <a:gd name="connsiteY18" fmla="*/ 5963920 h 6360160"/>
              <a:gd name="connsiteX19" fmla="*/ 2006600 w 9791700"/>
              <a:gd name="connsiteY19" fmla="*/ 6360160 h 6360160"/>
              <a:gd name="connsiteX20" fmla="*/ 1521460 w 9791700"/>
              <a:gd name="connsiteY20" fmla="*/ 5237480 h 6360160"/>
              <a:gd name="connsiteX21" fmla="*/ 431800 w 9791700"/>
              <a:gd name="connsiteY21" fmla="*/ 2113280 h 6360160"/>
              <a:gd name="connsiteX22" fmla="*/ 299720 w 9791700"/>
              <a:gd name="connsiteY22" fmla="*/ 2082800 h 6360160"/>
              <a:gd name="connsiteX23" fmla="*/ 147320 w 9791700"/>
              <a:gd name="connsiteY23" fmla="*/ 1625600 h 6360160"/>
              <a:gd name="connsiteX24" fmla="*/ 187960 w 9791700"/>
              <a:gd name="connsiteY24" fmla="*/ 1442720 h 6360160"/>
              <a:gd name="connsiteX25" fmla="*/ 0 w 9791700"/>
              <a:gd name="connsiteY25" fmla="*/ 944880 h 6360160"/>
              <a:gd name="connsiteX0" fmla="*/ 0 w 9791700"/>
              <a:gd name="connsiteY0" fmla="*/ 944880 h 6360160"/>
              <a:gd name="connsiteX1" fmla="*/ 2280920 w 9791700"/>
              <a:gd name="connsiteY1" fmla="*/ 325120 h 6360160"/>
              <a:gd name="connsiteX2" fmla="*/ 4638040 w 9791700"/>
              <a:gd name="connsiteY2" fmla="*/ 0 h 6360160"/>
              <a:gd name="connsiteX3" fmla="*/ 7002780 w 9791700"/>
              <a:gd name="connsiteY3" fmla="*/ 22860 h 6360160"/>
              <a:gd name="connsiteX4" fmla="*/ 9342120 w 9791700"/>
              <a:gd name="connsiteY4" fmla="*/ 426720 h 6360160"/>
              <a:gd name="connsiteX5" fmla="*/ 9791700 w 9791700"/>
              <a:gd name="connsiteY5" fmla="*/ 764540 h 6360160"/>
              <a:gd name="connsiteX6" fmla="*/ 8783320 w 9791700"/>
              <a:gd name="connsiteY6" fmla="*/ 4734560 h 6360160"/>
              <a:gd name="connsiteX7" fmla="*/ 8277860 w 9791700"/>
              <a:gd name="connsiteY7" fmla="*/ 4798060 h 6360160"/>
              <a:gd name="connsiteX8" fmla="*/ 7856220 w 9791700"/>
              <a:gd name="connsiteY8" fmla="*/ 6047740 h 6360160"/>
              <a:gd name="connsiteX9" fmla="*/ 6629400 w 9791700"/>
              <a:gd name="connsiteY9" fmla="*/ 5831840 h 6360160"/>
              <a:gd name="connsiteX10" fmla="*/ 6631940 w 9791700"/>
              <a:gd name="connsiteY10" fmla="*/ 4594860 h 6360160"/>
              <a:gd name="connsiteX11" fmla="*/ 6563360 w 9791700"/>
              <a:gd name="connsiteY11" fmla="*/ 4574540 h 6360160"/>
              <a:gd name="connsiteX12" fmla="*/ 6324600 w 9791700"/>
              <a:gd name="connsiteY12" fmla="*/ 5791200 h 6360160"/>
              <a:gd name="connsiteX13" fmla="*/ 5041900 w 9791700"/>
              <a:gd name="connsiteY13" fmla="*/ 5753100 h 6360160"/>
              <a:gd name="connsiteX14" fmla="*/ 4884420 w 9791700"/>
              <a:gd name="connsiteY14" fmla="*/ 4549140 h 6360160"/>
              <a:gd name="connsiteX15" fmla="*/ 4800600 w 9791700"/>
              <a:gd name="connsiteY15" fmla="*/ 5760720 h 6360160"/>
              <a:gd name="connsiteX16" fmla="*/ 3510280 w 9791700"/>
              <a:gd name="connsiteY16" fmla="*/ 5923280 h 6360160"/>
              <a:gd name="connsiteX17" fmla="*/ 3154680 w 9791700"/>
              <a:gd name="connsiteY17" fmla="*/ 4785360 h 6360160"/>
              <a:gd name="connsiteX18" fmla="*/ 3246120 w 9791700"/>
              <a:gd name="connsiteY18" fmla="*/ 5963920 h 6360160"/>
              <a:gd name="connsiteX19" fmla="*/ 2006600 w 9791700"/>
              <a:gd name="connsiteY19" fmla="*/ 6360160 h 6360160"/>
              <a:gd name="connsiteX20" fmla="*/ 1521460 w 9791700"/>
              <a:gd name="connsiteY20" fmla="*/ 5237480 h 6360160"/>
              <a:gd name="connsiteX21" fmla="*/ 431800 w 9791700"/>
              <a:gd name="connsiteY21" fmla="*/ 2113280 h 6360160"/>
              <a:gd name="connsiteX22" fmla="*/ 299720 w 9791700"/>
              <a:gd name="connsiteY22" fmla="*/ 2082800 h 6360160"/>
              <a:gd name="connsiteX23" fmla="*/ 147320 w 9791700"/>
              <a:gd name="connsiteY23" fmla="*/ 1625600 h 6360160"/>
              <a:gd name="connsiteX24" fmla="*/ 187960 w 9791700"/>
              <a:gd name="connsiteY24" fmla="*/ 1442720 h 6360160"/>
              <a:gd name="connsiteX25" fmla="*/ 0 w 9791700"/>
              <a:gd name="connsiteY25" fmla="*/ 944880 h 6360160"/>
              <a:gd name="connsiteX0" fmla="*/ 0 w 9791700"/>
              <a:gd name="connsiteY0" fmla="*/ 944880 h 6360160"/>
              <a:gd name="connsiteX1" fmla="*/ 2280920 w 9791700"/>
              <a:gd name="connsiteY1" fmla="*/ 325120 h 6360160"/>
              <a:gd name="connsiteX2" fmla="*/ 4638040 w 9791700"/>
              <a:gd name="connsiteY2" fmla="*/ 0 h 6360160"/>
              <a:gd name="connsiteX3" fmla="*/ 7002780 w 9791700"/>
              <a:gd name="connsiteY3" fmla="*/ 22860 h 6360160"/>
              <a:gd name="connsiteX4" fmla="*/ 9342120 w 9791700"/>
              <a:gd name="connsiteY4" fmla="*/ 426720 h 6360160"/>
              <a:gd name="connsiteX5" fmla="*/ 9791700 w 9791700"/>
              <a:gd name="connsiteY5" fmla="*/ 764540 h 6360160"/>
              <a:gd name="connsiteX6" fmla="*/ 8783320 w 9791700"/>
              <a:gd name="connsiteY6" fmla="*/ 4734560 h 6360160"/>
              <a:gd name="connsiteX7" fmla="*/ 8277860 w 9791700"/>
              <a:gd name="connsiteY7" fmla="*/ 4798060 h 6360160"/>
              <a:gd name="connsiteX8" fmla="*/ 7856220 w 9791700"/>
              <a:gd name="connsiteY8" fmla="*/ 6047740 h 6360160"/>
              <a:gd name="connsiteX9" fmla="*/ 6629400 w 9791700"/>
              <a:gd name="connsiteY9" fmla="*/ 5831840 h 6360160"/>
              <a:gd name="connsiteX10" fmla="*/ 6616700 w 9791700"/>
              <a:gd name="connsiteY10" fmla="*/ 4579620 h 6360160"/>
              <a:gd name="connsiteX11" fmla="*/ 6563360 w 9791700"/>
              <a:gd name="connsiteY11" fmla="*/ 4574540 h 6360160"/>
              <a:gd name="connsiteX12" fmla="*/ 6324600 w 9791700"/>
              <a:gd name="connsiteY12" fmla="*/ 5791200 h 6360160"/>
              <a:gd name="connsiteX13" fmla="*/ 5041900 w 9791700"/>
              <a:gd name="connsiteY13" fmla="*/ 5753100 h 6360160"/>
              <a:gd name="connsiteX14" fmla="*/ 4884420 w 9791700"/>
              <a:gd name="connsiteY14" fmla="*/ 4549140 h 6360160"/>
              <a:gd name="connsiteX15" fmla="*/ 4800600 w 9791700"/>
              <a:gd name="connsiteY15" fmla="*/ 5760720 h 6360160"/>
              <a:gd name="connsiteX16" fmla="*/ 3510280 w 9791700"/>
              <a:gd name="connsiteY16" fmla="*/ 5923280 h 6360160"/>
              <a:gd name="connsiteX17" fmla="*/ 3154680 w 9791700"/>
              <a:gd name="connsiteY17" fmla="*/ 4785360 h 6360160"/>
              <a:gd name="connsiteX18" fmla="*/ 3246120 w 9791700"/>
              <a:gd name="connsiteY18" fmla="*/ 5963920 h 6360160"/>
              <a:gd name="connsiteX19" fmla="*/ 2006600 w 9791700"/>
              <a:gd name="connsiteY19" fmla="*/ 6360160 h 6360160"/>
              <a:gd name="connsiteX20" fmla="*/ 1521460 w 9791700"/>
              <a:gd name="connsiteY20" fmla="*/ 5237480 h 6360160"/>
              <a:gd name="connsiteX21" fmla="*/ 431800 w 9791700"/>
              <a:gd name="connsiteY21" fmla="*/ 2113280 h 6360160"/>
              <a:gd name="connsiteX22" fmla="*/ 299720 w 9791700"/>
              <a:gd name="connsiteY22" fmla="*/ 2082800 h 6360160"/>
              <a:gd name="connsiteX23" fmla="*/ 147320 w 9791700"/>
              <a:gd name="connsiteY23" fmla="*/ 1625600 h 6360160"/>
              <a:gd name="connsiteX24" fmla="*/ 187960 w 9791700"/>
              <a:gd name="connsiteY24" fmla="*/ 1442720 h 6360160"/>
              <a:gd name="connsiteX25" fmla="*/ 0 w 9791700"/>
              <a:gd name="connsiteY25" fmla="*/ 944880 h 6360160"/>
              <a:gd name="connsiteX0" fmla="*/ 0 w 9791700"/>
              <a:gd name="connsiteY0" fmla="*/ 944880 h 6360160"/>
              <a:gd name="connsiteX1" fmla="*/ 2280920 w 9791700"/>
              <a:gd name="connsiteY1" fmla="*/ 325120 h 6360160"/>
              <a:gd name="connsiteX2" fmla="*/ 4638040 w 9791700"/>
              <a:gd name="connsiteY2" fmla="*/ 0 h 6360160"/>
              <a:gd name="connsiteX3" fmla="*/ 7002780 w 9791700"/>
              <a:gd name="connsiteY3" fmla="*/ 22860 h 6360160"/>
              <a:gd name="connsiteX4" fmla="*/ 9342120 w 9791700"/>
              <a:gd name="connsiteY4" fmla="*/ 426720 h 6360160"/>
              <a:gd name="connsiteX5" fmla="*/ 9791700 w 9791700"/>
              <a:gd name="connsiteY5" fmla="*/ 764540 h 6360160"/>
              <a:gd name="connsiteX6" fmla="*/ 8783320 w 9791700"/>
              <a:gd name="connsiteY6" fmla="*/ 4734560 h 6360160"/>
              <a:gd name="connsiteX7" fmla="*/ 8277860 w 9791700"/>
              <a:gd name="connsiteY7" fmla="*/ 4798060 h 6360160"/>
              <a:gd name="connsiteX8" fmla="*/ 7856220 w 9791700"/>
              <a:gd name="connsiteY8" fmla="*/ 6047740 h 6360160"/>
              <a:gd name="connsiteX9" fmla="*/ 6629400 w 9791700"/>
              <a:gd name="connsiteY9" fmla="*/ 5831840 h 6360160"/>
              <a:gd name="connsiteX10" fmla="*/ 6622415 w 9791700"/>
              <a:gd name="connsiteY10" fmla="*/ 4594860 h 6360160"/>
              <a:gd name="connsiteX11" fmla="*/ 6563360 w 9791700"/>
              <a:gd name="connsiteY11" fmla="*/ 4574540 h 6360160"/>
              <a:gd name="connsiteX12" fmla="*/ 6324600 w 9791700"/>
              <a:gd name="connsiteY12" fmla="*/ 5791200 h 6360160"/>
              <a:gd name="connsiteX13" fmla="*/ 5041900 w 9791700"/>
              <a:gd name="connsiteY13" fmla="*/ 5753100 h 6360160"/>
              <a:gd name="connsiteX14" fmla="*/ 4884420 w 9791700"/>
              <a:gd name="connsiteY14" fmla="*/ 4549140 h 6360160"/>
              <a:gd name="connsiteX15" fmla="*/ 4800600 w 9791700"/>
              <a:gd name="connsiteY15" fmla="*/ 5760720 h 6360160"/>
              <a:gd name="connsiteX16" fmla="*/ 3510280 w 9791700"/>
              <a:gd name="connsiteY16" fmla="*/ 5923280 h 6360160"/>
              <a:gd name="connsiteX17" fmla="*/ 3154680 w 9791700"/>
              <a:gd name="connsiteY17" fmla="*/ 4785360 h 6360160"/>
              <a:gd name="connsiteX18" fmla="*/ 3246120 w 9791700"/>
              <a:gd name="connsiteY18" fmla="*/ 5963920 h 6360160"/>
              <a:gd name="connsiteX19" fmla="*/ 2006600 w 9791700"/>
              <a:gd name="connsiteY19" fmla="*/ 6360160 h 6360160"/>
              <a:gd name="connsiteX20" fmla="*/ 1521460 w 9791700"/>
              <a:gd name="connsiteY20" fmla="*/ 5237480 h 6360160"/>
              <a:gd name="connsiteX21" fmla="*/ 431800 w 9791700"/>
              <a:gd name="connsiteY21" fmla="*/ 2113280 h 6360160"/>
              <a:gd name="connsiteX22" fmla="*/ 299720 w 9791700"/>
              <a:gd name="connsiteY22" fmla="*/ 2082800 h 6360160"/>
              <a:gd name="connsiteX23" fmla="*/ 147320 w 9791700"/>
              <a:gd name="connsiteY23" fmla="*/ 1625600 h 6360160"/>
              <a:gd name="connsiteX24" fmla="*/ 187960 w 9791700"/>
              <a:gd name="connsiteY24" fmla="*/ 1442720 h 6360160"/>
              <a:gd name="connsiteX25" fmla="*/ 0 w 9791700"/>
              <a:gd name="connsiteY25" fmla="*/ 944880 h 6360160"/>
              <a:gd name="connsiteX0" fmla="*/ 0 w 9791700"/>
              <a:gd name="connsiteY0" fmla="*/ 944880 h 6360160"/>
              <a:gd name="connsiteX1" fmla="*/ 2280920 w 9791700"/>
              <a:gd name="connsiteY1" fmla="*/ 325120 h 6360160"/>
              <a:gd name="connsiteX2" fmla="*/ 4638040 w 9791700"/>
              <a:gd name="connsiteY2" fmla="*/ 0 h 6360160"/>
              <a:gd name="connsiteX3" fmla="*/ 7002780 w 9791700"/>
              <a:gd name="connsiteY3" fmla="*/ 22860 h 6360160"/>
              <a:gd name="connsiteX4" fmla="*/ 9342120 w 9791700"/>
              <a:gd name="connsiteY4" fmla="*/ 426720 h 6360160"/>
              <a:gd name="connsiteX5" fmla="*/ 9791700 w 9791700"/>
              <a:gd name="connsiteY5" fmla="*/ 764540 h 6360160"/>
              <a:gd name="connsiteX6" fmla="*/ 8783320 w 9791700"/>
              <a:gd name="connsiteY6" fmla="*/ 4734560 h 6360160"/>
              <a:gd name="connsiteX7" fmla="*/ 8277860 w 9791700"/>
              <a:gd name="connsiteY7" fmla="*/ 4798060 h 6360160"/>
              <a:gd name="connsiteX8" fmla="*/ 7856220 w 9791700"/>
              <a:gd name="connsiteY8" fmla="*/ 6047740 h 6360160"/>
              <a:gd name="connsiteX9" fmla="*/ 6629400 w 9791700"/>
              <a:gd name="connsiteY9" fmla="*/ 5831840 h 6360160"/>
              <a:gd name="connsiteX10" fmla="*/ 6622415 w 9791700"/>
              <a:gd name="connsiteY10" fmla="*/ 4594860 h 6360160"/>
              <a:gd name="connsiteX11" fmla="*/ 6563360 w 9791700"/>
              <a:gd name="connsiteY11" fmla="*/ 4574540 h 6360160"/>
              <a:gd name="connsiteX12" fmla="*/ 6324600 w 9791700"/>
              <a:gd name="connsiteY12" fmla="*/ 5791200 h 6360160"/>
              <a:gd name="connsiteX13" fmla="*/ 5041900 w 9791700"/>
              <a:gd name="connsiteY13" fmla="*/ 5753100 h 6360160"/>
              <a:gd name="connsiteX14" fmla="*/ 4884420 w 9791700"/>
              <a:gd name="connsiteY14" fmla="*/ 4549140 h 6360160"/>
              <a:gd name="connsiteX15" fmla="*/ 4800600 w 9791700"/>
              <a:gd name="connsiteY15" fmla="*/ 5760720 h 6360160"/>
              <a:gd name="connsiteX16" fmla="*/ 3510280 w 9791700"/>
              <a:gd name="connsiteY16" fmla="*/ 5923280 h 6360160"/>
              <a:gd name="connsiteX17" fmla="*/ 3154680 w 9791700"/>
              <a:gd name="connsiteY17" fmla="*/ 4785360 h 6360160"/>
              <a:gd name="connsiteX18" fmla="*/ 3246120 w 9791700"/>
              <a:gd name="connsiteY18" fmla="*/ 5963920 h 6360160"/>
              <a:gd name="connsiteX19" fmla="*/ 2006600 w 9791700"/>
              <a:gd name="connsiteY19" fmla="*/ 6360160 h 6360160"/>
              <a:gd name="connsiteX20" fmla="*/ 1521460 w 9791700"/>
              <a:gd name="connsiteY20" fmla="*/ 5237480 h 6360160"/>
              <a:gd name="connsiteX21" fmla="*/ 431800 w 9791700"/>
              <a:gd name="connsiteY21" fmla="*/ 2113280 h 6360160"/>
              <a:gd name="connsiteX22" fmla="*/ 299720 w 9791700"/>
              <a:gd name="connsiteY22" fmla="*/ 2082800 h 6360160"/>
              <a:gd name="connsiteX23" fmla="*/ 147320 w 9791700"/>
              <a:gd name="connsiteY23" fmla="*/ 1625600 h 6360160"/>
              <a:gd name="connsiteX24" fmla="*/ 187960 w 9791700"/>
              <a:gd name="connsiteY24" fmla="*/ 1442720 h 6360160"/>
              <a:gd name="connsiteX25" fmla="*/ 0 w 9791700"/>
              <a:gd name="connsiteY25" fmla="*/ 944880 h 6360160"/>
              <a:gd name="connsiteX0" fmla="*/ 0 w 9791700"/>
              <a:gd name="connsiteY0" fmla="*/ 944880 h 6360160"/>
              <a:gd name="connsiteX1" fmla="*/ 2280920 w 9791700"/>
              <a:gd name="connsiteY1" fmla="*/ 325120 h 6360160"/>
              <a:gd name="connsiteX2" fmla="*/ 4638040 w 9791700"/>
              <a:gd name="connsiteY2" fmla="*/ 0 h 6360160"/>
              <a:gd name="connsiteX3" fmla="*/ 7002780 w 9791700"/>
              <a:gd name="connsiteY3" fmla="*/ 22860 h 6360160"/>
              <a:gd name="connsiteX4" fmla="*/ 9342120 w 9791700"/>
              <a:gd name="connsiteY4" fmla="*/ 426720 h 6360160"/>
              <a:gd name="connsiteX5" fmla="*/ 9791700 w 9791700"/>
              <a:gd name="connsiteY5" fmla="*/ 764540 h 6360160"/>
              <a:gd name="connsiteX6" fmla="*/ 8783320 w 9791700"/>
              <a:gd name="connsiteY6" fmla="*/ 4734560 h 6360160"/>
              <a:gd name="connsiteX7" fmla="*/ 8277860 w 9791700"/>
              <a:gd name="connsiteY7" fmla="*/ 4798060 h 6360160"/>
              <a:gd name="connsiteX8" fmla="*/ 7856220 w 9791700"/>
              <a:gd name="connsiteY8" fmla="*/ 6047740 h 6360160"/>
              <a:gd name="connsiteX9" fmla="*/ 6629400 w 9791700"/>
              <a:gd name="connsiteY9" fmla="*/ 5831840 h 6360160"/>
              <a:gd name="connsiteX10" fmla="*/ 6570980 w 9791700"/>
              <a:gd name="connsiteY10" fmla="*/ 4572000 h 6360160"/>
              <a:gd name="connsiteX11" fmla="*/ 6563360 w 9791700"/>
              <a:gd name="connsiteY11" fmla="*/ 4574540 h 6360160"/>
              <a:gd name="connsiteX12" fmla="*/ 6324600 w 9791700"/>
              <a:gd name="connsiteY12" fmla="*/ 5791200 h 6360160"/>
              <a:gd name="connsiteX13" fmla="*/ 5041900 w 9791700"/>
              <a:gd name="connsiteY13" fmla="*/ 5753100 h 6360160"/>
              <a:gd name="connsiteX14" fmla="*/ 4884420 w 9791700"/>
              <a:gd name="connsiteY14" fmla="*/ 4549140 h 6360160"/>
              <a:gd name="connsiteX15" fmla="*/ 4800600 w 9791700"/>
              <a:gd name="connsiteY15" fmla="*/ 5760720 h 6360160"/>
              <a:gd name="connsiteX16" fmla="*/ 3510280 w 9791700"/>
              <a:gd name="connsiteY16" fmla="*/ 5923280 h 6360160"/>
              <a:gd name="connsiteX17" fmla="*/ 3154680 w 9791700"/>
              <a:gd name="connsiteY17" fmla="*/ 4785360 h 6360160"/>
              <a:gd name="connsiteX18" fmla="*/ 3246120 w 9791700"/>
              <a:gd name="connsiteY18" fmla="*/ 5963920 h 6360160"/>
              <a:gd name="connsiteX19" fmla="*/ 2006600 w 9791700"/>
              <a:gd name="connsiteY19" fmla="*/ 6360160 h 6360160"/>
              <a:gd name="connsiteX20" fmla="*/ 1521460 w 9791700"/>
              <a:gd name="connsiteY20" fmla="*/ 5237480 h 6360160"/>
              <a:gd name="connsiteX21" fmla="*/ 431800 w 9791700"/>
              <a:gd name="connsiteY21" fmla="*/ 2113280 h 6360160"/>
              <a:gd name="connsiteX22" fmla="*/ 299720 w 9791700"/>
              <a:gd name="connsiteY22" fmla="*/ 2082800 h 6360160"/>
              <a:gd name="connsiteX23" fmla="*/ 147320 w 9791700"/>
              <a:gd name="connsiteY23" fmla="*/ 1625600 h 6360160"/>
              <a:gd name="connsiteX24" fmla="*/ 187960 w 9791700"/>
              <a:gd name="connsiteY24" fmla="*/ 1442720 h 6360160"/>
              <a:gd name="connsiteX25" fmla="*/ 0 w 9791700"/>
              <a:gd name="connsiteY25" fmla="*/ 944880 h 6360160"/>
              <a:gd name="connsiteX0" fmla="*/ 0 w 9791700"/>
              <a:gd name="connsiteY0" fmla="*/ 944880 h 6360160"/>
              <a:gd name="connsiteX1" fmla="*/ 2280920 w 9791700"/>
              <a:gd name="connsiteY1" fmla="*/ 325120 h 6360160"/>
              <a:gd name="connsiteX2" fmla="*/ 4638040 w 9791700"/>
              <a:gd name="connsiteY2" fmla="*/ 0 h 6360160"/>
              <a:gd name="connsiteX3" fmla="*/ 7002780 w 9791700"/>
              <a:gd name="connsiteY3" fmla="*/ 22860 h 6360160"/>
              <a:gd name="connsiteX4" fmla="*/ 9342120 w 9791700"/>
              <a:gd name="connsiteY4" fmla="*/ 426720 h 6360160"/>
              <a:gd name="connsiteX5" fmla="*/ 9791700 w 9791700"/>
              <a:gd name="connsiteY5" fmla="*/ 764540 h 6360160"/>
              <a:gd name="connsiteX6" fmla="*/ 8783320 w 9791700"/>
              <a:gd name="connsiteY6" fmla="*/ 4734560 h 6360160"/>
              <a:gd name="connsiteX7" fmla="*/ 8277860 w 9791700"/>
              <a:gd name="connsiteY7" fmla="*/ 4798060 h 6360160"/>
              <a:gd name="connsiteX8" fmla="*/ 7856220 w 9791700"/>
              <a:gd name="connsiteY8" fmla="*/ 6047740 h 6360160"/>
              <a:gd name="connsiteX9" fmla="*/ 6629400 w 9791700"/>
              <a:gd name="connsiteY9" fmla="*/ 5831840 h 6360160"/>
              <a:gd name="connsiteX10" fmla="*/ 6570980 w 9791700"/>
              <a:gd name="connsiteY10" fmla="*/ 4572000 h 6360160"/>
              <a:gd name="connsiteX11" fmla="*/ 6563360 w 9791700"/>
              <a:gd name="connsiteY11" fmla="*/ 4574540 h 6360160"/>
              <a:gd name="connsiteX12" fmla="*/ 6324600 w 9791700"/>
              <a:gd name="connsiteY12" fmla="*/ 5791200 h 6360160"/>
              <a:gd name="connsiteX13" fmla="*/ 5041900 w 9791700"/>
              <a:gd name="connsiteY13" fmla="*/ 5753100 h 6360160"/>
              <a:gd name="connsiteX14" fmla="*/ 4884420 w 9791700"/>
              <a:gd name="connsiteY14" fmla="*/ 4549140 h 6360160"/>
              <a:gd name="connsiteX15" fmla="*/ 4800600 w 9791700"/>
              <a:gd name="connsiteY15" fmla="*/ 5760720 h 6360160"/>
              <a:gd name="connsiteX16" fmla="*/ 3510280 w 9791700"/>
              <a:gd name="connsiteY16" fmla="*/ 5923280 h 6360160"/>
              <a:gd name="connsiteX17" fmla="*/ 3154680 w 9791700"/>
              <a:gd name="connsiteY17" fmla="*/ 4785360 h 6360160"/>
              <a:gd name="connsiteX18" fmla="*/ 3246120 w 9791700"/>
              <a:gd name="connsiteY18" fmla="*/ 5963920 h 6360160"/>
              <a:gd name="connsiteX19" fmla="*/ 2006600 w 9791700"/>
              <a:gd name="connsiteY19" fmla="*/ 6360160 h 6360160"/>
              <a:gd name="connsiteX20" fmla="*/ 1521460 w 9791700"/>
              <a:gd name="connsiteY20" fmla="*/ 5237480 h 6360160"/>
              <a:gd name="connsiteX21" fmla="*/ 431800 w 9791700"/>
              <a:gd name="connsiteY21" fmla="*/ 2113280 h 6360160"/>
              <a:gd name="connsiteX22" fmla="*/ 299720 w 9791700"/>
              <a:gd name="connsiteY22" fmla="*/ 2082800 h 6360160"/>
              <a:gd name="connsiteX23" fmla="*/ 147320 w 9791700"/>
              <a:gd name="connsiteY23" fmla="*/ 1625600 h 6360160"/>
              <a:gd name="connsiteX24" fmla="*/ 187960 w 9791700"/>
              <a:gd name="connsiteY24" fmla="*/ 1442720 h 6360160"/>
              <a:gd name="connsiteX25" fmla="*/ 0 w 9791700"/>
              <a:gd name="connsiteY25" fmla="*/ 944880 h 636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91700" h="6360160">
                <a:moveTo>
                  <a:pt x="0" y="944880"/>
                </a:moveTo>
                <a:lnTo>
                  <a:pt x="2280920" y="325120"/>
                </a:lnTo>
                <a:lnTo>
                  <a:pt x="4638040" y="0"/>
                </a:lnTo>
                <a:lnTo>
                  <a:pt x="7002780" y="22860"/>
                </a:lnTo>
                <a:lnTo>
                  <a:pt x="9342120" y="426720"/>
                </a:lnTo>
                <a:lnTo>
                  <a:pt x="9791700" y="764540"/>
                </a:lnTo>
                <a:lnTo>
                  <a:pt x="8783320" y="4734560"/>
                </a:lnTo>
                <a:lnTo>
                  <a:pt x="8277860" y="4798060"/>
                </a:lnTo>
                <a:lnTo>
                  <a:pt x="7856220" y="6047740"/>
                </a:lnTo>
                <a:lnTo>
                  <a:pt x="6629400" y="5831840"/>
                </a:lnTo>
                <a:cubicBezTo>
                  <a:pt x="6609927" y="5475393"/>
                  <a:pt x="6579658" y="4871297"/>
                  <a:pt x="6570980" y="4572000"/>
                </a:cubicBezTo>
                <a:lnTo>
                  <a:pt x="6563360" y="4574540"/>
                </a:lnTo>
                <a:lnTo>
                  <a:pt x="6324600" y="5791200"/>
                </a:lnTo>
                <a:lnTo>
                  <a:pt x="5041900" y="5753100"/>
                </a:lnTo>
                <a:lnTo>
                  <a:pt x="4884420" y="4549140"/>
                </a:lnTo>
                <a:lnTo>
                  <a:pt x="4800600" y="5760720"/>
                </a:lnTo>
                <a:lnTo>
                  <a:pt x="3510280" y="5923280"/>
                </a:lnTo>
                <a:lnTo>
                  <a:pt x="3154680" y="4785360"/>
                </a:lnTo>
                <a:lnTo>
                  <a:pt x="3246120" y="5963920"/>
                </a:lnTo>
                <a:lnTo>
                  <a:pt x="2006600" y="6360160"/>
                </a:lnTo>
                <a:lnTo>
                  <a:pt x="1521460" y="5237480"/>
                </a:lnTo>
                <a:lnTo>
                  <a:pt x="431800" y="2113280"/>
                </a:lnTo>
                <a:lnTo>
                  <a:pt x="299720" y="2082800"/>
                </a:lnTo>
                <a:lnTo>
                  <a:pt x="147320" y="1625600"/>
                </a:lnTo>
                <a:lnTo>
                  <a:pt x="187960" y="1442720"/>
                </a:lnTo>
                <a:lnTo>
                  <a:pt x="0" y="94488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xy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LINEA DE PUNTOS"/>
          <p:cNvGrpSpPr/>
          <p:nvPr/>
        </p:nvGrpSpPr>
        <p:grpSpPr>
          <a:xfrm>
            <a:off x="842010" y="1162052"/>
            <a:ext cx="5237480" cy="7617581"/>
            <a:chOff x="842010" y="1162050"/>
            <a:chExt cx="5237480" cy="7617581"/>
          </a:xfrm>
          <a:noFill/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8D4D5DD-C318-4C0D-AD2A-EB523BFB037C}"/>
                </a:ext>
              </a:extLst>
            </p:cNvPr>
            <p:cNvCxnSpPr>
              <a:endCxn id="23" idx="17"/>
            </p:cNvCxnSpPr>
            <p:nvPr/>
          </p:nvCxnSpPr>
          <p:spPr>
            <a:xfrm flipV="1">
              <a:off x="1156970" y="7349490"/>
              <a:ext cx="4470400" cy="883920"/>
            </a:xfrm>
            <a:prstGeom prst="line">
              <a:avLst/>
            </a:prstGeom>
            <a:grpFill/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8F3DB7-98BC-4BBB-A2F2-6907F284AE58}"/>
                </a:ext>
              </a:extLst>
            </p:cNvPr>
            <p:cNvCxnSpPr>
              <a:stCxn id="23" idx="2"/>
              <a:endCxn id="23" idx="14"/>
            </p:cNvCxnSpPr>
            <p:nvPr/>
          </p:nvCxnSpPr>
          <p:spPr>
            <a:xfrm flipV="1">
              <a:off x="842010" y="5619750"/>
              <a:ext cx="4549140" cy="246380"/>
            </a:xfrm>
            <a:prstGeom prst="line">
              <a:avLst/>
            </a:prstGeom>
            <a:grpFill/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4C7953-FEE3-4D9E-97B2-7545459458F2}"/>
                </a:ext>
              </a:extLst>
            </p:cNvPr>
            <p:cNvCxnSpPr>
              <a:cxnSpLocks/>
              <a:stCxn id="23" idx="3"/>
              <a:endCxn id="23" idx="11"/>
            </p:cNvCxnSpPr>
            <p:nvPr/>
          </p:nvCxnSpPr>
          <p:spPr>
            <a:xfrm>
              <a:off x="864870" y="3501390"/>
              <a:ext cx="4551680" cy="439420"/>
            </a:xfrm>
            <a:prstGeom prst="line">
              <a:avLst/>
            </a:prstGeom>
            <a:grpFill/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65F5FB7-27FB-47B0-AEE3-98B5B0DD794F}"/>
                </a:ext>
              </a:extLst>
            </p:cNvPr>
            <p:cNvCxnSpPr>
              <a:stCxn id="23" idx="4"/>
              <a:endCxn id="23" idx="7"/>
            </p:cNvCxnSpPr>
            <p:nvPr/>
          </p:nvCxnSpPr>
          <p:spPr>
            <a:xfrm>
              <a:off x="1268730" y="1162050"/>
              <a:ext cx="4371340" cy="1064260"/>
            </a:xfrm>
            <a:prstGeom prst="line">
              <a:avLst/>
            </a:prstGeom>
            <a:grpFill/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579F3DA-926B-4EF6-9878-B52D1EDEBFA2}"/>
                </a:ext>
              </a:extLst>
            </p:cNvPr>
            <p:cNvCxnSpPr>
              <a:cxnSpLocks/>
              <a:stCxn id="23" idx="7"/>
              <a:endCxn id="23" idx="11"/>
            </p:cNvCxnSpPr>
            <p:nvPr/>
          </p:nvCxnSpPr>
          <p:spPr>
            <a:xfrm flipH="1">
              <a:off x="5416550" y="2226310"/>
              <a:ext cx="223520" cy="1714500"/>
            </a:xfrm>
            <a:prstGeom prst="line">
              <a:avLst/>
            </a:prstGeom>
            <a:grpFill/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484BD69-0EF8-4DD6-B3A3-69B9E522BA80}"/>
                </a:ext>
              </a:extLst>
            </p:cNvPr>
            <p:cNvCxnSpPr>
              <a:cxnSpLocks/>
              <a:stCxn id="23" idx="11"/>
              <a:endCxn id="23" idx="14"/>
            </p:cNvCxnSpPr>
            <p:nvPr/>
          </p:nvCxnSpPr>
          <p:spPr>
            <a:xfrm flipH="1">
              <a:off x="5391150" y="3940810"/>
              <a:ext cx="25400" cy="1678940"/>
            </a:xfrm>
            <a:prstGeom prst="line">
              <a:avLst/>
            </a:prstGeom>
            <a:grpFill/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DECC1A-6D25-4F1F-8BE0-4F5BA6DFF0A4}"/>
                </a:ext>
              </a:extLst>
            </p:cNvPr>
            <p:cNvCxnSpPr>
              <a:stCxn id="23" idx="14"/>
              <a:endCxn id="23" idx="17"/>
            </p:cNvCxnSpPr>
            <p:nvPr/>
          </p:nvCxnSpPr>
          <p:spPr>
            <a:xfrm>
              <a:off x="5391150" y="5619750"/>
              <a:ext cx="236220" cy="1729740"/>
            </a:xfrm>
            <a:prstGeom prst="line">
              <a:avLst/>
            </a:prstGeom>
            <a:grpFill/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070CF25-A974-455E-8AC2-715C255FFD63}"/>
                </a:ext>
              </a:extLst>
            </p:cNvPr>
            <p:cNvCxnSpPr>
              <a:stCxn id="23" idx="17"/>
              <a:endCxn id="23" idx="20"/>
            </p:cNvCxnSpPr>
            <p:nvPr/>
          </p:nvCxnSpPr>
          <p:spPr>
            <a:xfrm>
              <a:off x="5627370" y="7552569"/>
              <a:ext cx="452120" cy="1227062"/>
            </a:xfrm>
            <a:prstGeom prst="line">
              <a:avLst/>
            </a:prstGeom>
            <a:grpFill/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" name="PNG 2">
            <a:extLst>
              <a:ext uri="{FF2B5EF4-FFF2-40B4-BE49-F238E27FC236}">
                <a16:creationId xmlns:a16="http://schemas.microsoft.com/office/drawing/2014/main" id="{3BD1D70F-84EE-BB8F-CC89-ECA4FFB4CD57}"/>
              </a:ext>
            </a:extLst>
          </p:cNvPr>
          <p:cNvSpPr>
            <a:spLocks/>
          </p:cNvSpPr>
          <p:nvPr/>
        </p:nvSpPr>
        <p:spPr>
          <a:xfrm rot="16800000">
            <a:off x="3260276" y="2001967"/>
            <a:ext cx="1620000" cy="162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9" name="PNG 5">
            <a:extLst>
              <a:ext uri="{FF2B5EF4-FFF2-40B4-BE49-F238E27FC236}">
                <a16:creationId xmlns:a16="http://schemas.microsoft.com/office/drawing/2014/main" id="{9E6DD854-37CB-5177-C698-439F03E654DF}"/>
              </a:ext>
            </a:extLst>
          </p:cNvPr>
          <p:cNvSpPr>
            <a:spLocks/>
          </p:cNvSpPr>
          <p:nvPr/>
        </p:nvSpPr>
        <p:spPr>
          <a:xfrm rot="15840000">
            <a:off x="3284545" y="5883632"/>
            <a:ext cx="1620000" cy="1620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6" name="NOMBRE">
            <a:extLst>
              <a:ext uri="{FF2B5EF4-FFF2-40B4-BE49-F238E27FC236}">
                <a16:creationId xmlns:a16="http://schemas.microsoft.com/office/drawing/2014/main" id="{D670817A-46A2-7826-990D-A8C3063997C7}"/>
              </a:ext>
            </a:extLst>
          </p:cNvPr>
          <p:cNvSpPr>
            <a:spLocks/>
          </p:cNvSpPr>
          <p:nvPr/>
        </p:nvSpPr>
        <p:spPr>
          <a:xfrm rot="16786580">
            <a:off x="1372207" y="2097095"/>
            <a:ext cx="1980000" cy="936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775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14" name="NOMBRE">
            <a:extLst>
              <a:ext uri="{FF2B5EF4-FFF2-40B4-BE49-F238E27FC236}">
                <a16:creationId xmlns:a16="http://schemas.microsoft.com/office/drawing/2014/main" id="{2E526D91-70C4-DCD9-D549-AE3A29AAC4A0}"/>
              </a:ext>
            </a:extLst>
          </p:cNvPr>
          <p:cNvSpPr>
            <a:spLocks/>
          </p:cNvSpPr>
          <p:nvPr/>
        </p:nvSpPr>
        <p:spPr>
          <a:xfrm rot="15658848">
            <a:off x="1162114" y="6457024"/>
            <a:ext cx="1980000" cy="936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775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88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CP">
            <a:extLst>
              <a:ext uri="{FF2B5EF4-FFF2-40B4-BE49-F238E27FC236}">
                <a16:creationId xmlns:a16="http://schemas.microsoft.com/office/drawing/2014/main" id="{5E330268-56ED-4FF4-BF52-383B2A460800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Caja </a:t>
            </a:r>
            <a:r>
              <a:rPr lang="es-ES" sz="1400" spc="600" dirty="0" err="1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POCHOCLera</a:t>
            </a:r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 MINI 8 x 5 CM</a:t>
            </a:r>
          </a:p>
        </p:txBody>
      </p:sp>
      <p:sp>
        <p:nvSpPr>
          <p:cNvPr id="58" name="FONDO 6">
            <a:extLst>
              <a:ext uri="{FF2B5EF4-FFF2-40B4-BE49-F238E27FC236}">
                <a16:creationId xmlns:a16="http://schemas.microsoft.com/office/drawing/2014/main" id="{3387B3C6-4EC2-41A6-962B-F36CCE0B5BC8}"/>
              </a:ext>
            </a:extLst>
          </p:cNvPr>
          <p:cNvSpPr/>
          <p:nvPr/>
        </p:nvSpPr>
        <p:spPr>
          <a:xfrm rot="16130229">
            <a:off x="-769205" y="1720193"/>
            <a:ext cx="9098085" cy="7251429"/>
          </a:xfrm>
          <a:custGeom>
            <a:avLst/>
            <a:gdLst>
              <a:gd name="connsiteX0" fmla="*/ 1090906 w 6663704"/>
              <a:gd name="connsiteY0" fmla="*/ 0 h 5311159"/>
              <a:gd name="connsiteX1" fmla="*/ 1214655 w 6663704"/>
              <a:gd name="connsiteY1" fmla="*/ 82026 h 5311159"/>
              <a:gd name="connsiteX2" fmla="*/ 1223980 w 6663704"/>
              <a:gd name="connsiteY2" fmla="*/ 128218 h 5311159"/>
              <a:gd name="connsiteX3" fmla="*/ 1244684 w 6663704"/>
              <a:gd name="connsiteY3" fmla="*/ 97510 h 5311159"/>
              <a:gd name="connsiteX4" fmla="*/ 1339651 w 6663704"/>
              <a:gd name="connsiteY4" fmla="*/ 58173 h 5311159"/>
              <a:gd name="connsiteX5" fmla="*/ 1463399 w 6663704"/>
              <a:gd name="connsiteY5" fmla="*/ 140199 h 5311159"/>
              <a:gd name="connsiteX6" fmla="*/ 1472725 w 6663704"/>
              <a:gd name="connsiteY6" fmla="*/ 186389 h 5311159"/>
              <a:gd name="connsiteX7" fmla="*/ 1493428 w 6663704"/>
              <a:gd name="connsiteY7" fmla="*/ 155682 h 5311159"/>
              <a:gd name="connsiteX8" fmla="*/ 1588394 w 6663704"/>
              <a:gd name="connsiteY8" fmla="*/ 116345 h 5311159"/>
              <a:gd name="connsiteX9" fmla="*/ 1712143 w 6663704"/>
              <a:gd name="connsiteY9" fmla="*/ 198371 h 5311159"/>
              <a:gd name="connsiteX10" fmla="*/ 1721468 w 6663704"/>
              <a:gd name="connsiteY10" fmla="*/ 244562 h 5311159"/>
              <a:gd name="connsiteX11" fmla="*/ 1742173 w 6663704"/>
              <a:gd name="connsiteY11" fmla="*/ 213854 h 5311159"/>
              <a:gd name="connsiteX12" fmla="*/ 1837139 w 6663704"/>
              <a:gd name="connsiteY12" fmla="*/ 174517 h 5311159"/>
              <a:gd name="connsiteX13" fmla="*/ 1960888 w 6663704"/>
              <a:gd name="connsiteY13" fmla="*/ 256543 h 5311159"/>
              <a:gd name="connsiteX14" fmla="*/ 1970213 w 6663704"/>
              <a:gd name="connsiteY14" fmla="*/ 302734 h 5311159"/>
              <a:gd name="connsiteX15" fmla="*/ 1990917 w 6663704"/>
              <a:gd name="connsiteY15" fmla="*/ 272026 h 5311159"/>
              <a:gd name="connsiteX16" fmla="*/ 2085884 w 6663704"/>
              <a:gd name="connsiteY16" fmla="*/ 232689 h 5311159"/>
              <a:gd name="connsiteX17" fmla="*/ 2209632 w 6663704"/>
              <a:gd name="connsiteY17" fmla="*/ 314716 h 5311159"/>
              <a:gd name="connsiteX18" fmla="*/ 2218958 w 6663704"/>
              <a:gd name="connsiteY18" fmla="*/ 360906 h 5311159"/>
              <a:gd name="connsiteX19" fmla="*/ 2239661 w 6663704"/>
              <a:gd name="connsiteY19" fmla="*/ 330199 h 5311159"/>
              <a:gd name="connsiteX20" fmla="*/ 2334627 w 6663704"/>
              <a:gd name="connsiteY20" fmla="*/ 290862 h 5311159"/>
              <a:gd name="connsiteX21" fmla="*/ 2458376 w 6663704"/>
              <a:gd name="connsiteY21" fmla="*/ 372889 h 5311159"/>
              <a:gd name="connsiteX22" fmla="*/ 2467701 w 6663704"/>
              <a:gd name="connsiteY22" fmla="*/ 419077 h 5311159"/>
              <a:gd name="connsiteX23" fmla="*/ 2488404 w 6663704"/>
              <a:gd name="connsiteY23" fmla="*/ 388371 h 5311159"/>
              <a:gd name="connsiteX24" fmla="*/ 2583370 w 6663704"/>
              <a:gd name="connsiteY24" fmla="*/ 349034 h 5311159"/>
              <a:gd name="connsiteX25" fmla="*/ 2717673 w 6663704"/>
              <a:gd name="connsiteY25" fmla="*/ 483337 h 5311159"/>
              <a:gd name="connsiteX26" fmla="*/ 2714657 w 6663704"/>
              <a:gd name="connsiteY26" fmla="*/ 498277 h 5311159"/>
              <a:gd name="connsiteX27" fmla="*/ 2782941 w 6663704"/>
              <a:gd name="connsiteY27" fmla="*/ 513474 h 5311159"/>
              <a:gd name="connsiteX28" fmla="*/ 2837219 w 6663704"/>
              <a:gd name="connsiteY28" fmla="*/ 545582 h 5311159"/>
              <a:gd name="connsiteX29" fmla="*/ 2853000 w 6663704"/>
              <a:gd name="connsiteY29" fmla="*/ 514064 h 5311159"/>
              <a:gd name="connsiteX30" fmla="*/ 2951169 w 6663704"/>
              <a:gd name="connsiteY30" fmla="*/ 457836 h 5311159"/>
              <a:gd name="connsiteX31" fmla="*/ 3004148 w 6663704"/>
              <a:gd name="connsiteY31" fmla="*/ 463953 h 5311159"/>
              <a:gd name="connsiteX32" fmla="*/ 3096493 w 6663704"/>
              <a:gd name="connsiteY32" fmla="*/ 580205 h 5311159"/>
              <a:gd name="connsiteX33" fmla="*/ 3091088 w 6663704"/>
              <a:gd name="connsiteY33" fmla="*/ 627016 h 5311159"/>
              <a:gd name="connsiteX34" fmla="*/ 3120267 w 6663704"/>
              <a:gd name="connsiteY34" fmla="*/ 604209 h 5311159"/>
              <a:gd name="connsiteX35" fmla="*/ 3222741 w 6663704"/>
              <a:gd name="connsiteY35" fmla="*/ 596145 h 5311159"/>
              <a:gd name="connsiteX36" fmla="*/ 3315086 w 6663704"/>
              <a:gd name="connsiteY36" fmla="*/ 712396 h 5311159"/>
              <a:gd name="connsiteX37" fmla="*/ 3309681 w 6663704"/>
              <a:gd name="connsiteY37" fmla="*/ 759207 h 5311159"/>
              <a:gd name="connsiteX38" fmla="*/ 3338860 w 6663704"/>
              <a:gd name="connsiteY38" fmla="*/ 736401 h 5311159"/>
              <a:gd name="connsiteX39" fmla="*/ 3441335 w 6663704"/>
              <a:gd name="connsiteY39" fmla="*/ 728336 h 5311159"/>
              <a:gd name="connsiteX40" fmla="*/ 3533679 w 6663704"/>
              <a:gd name="connsiteY40" fmla="*/ 844588 h 5311159"/>
              <a:gd name="connsiteX41" fmla="*/ 3528274 w 6663704"/>
              <a:gd name="connsiteY41" fmla="*/ 891399 h 5311159"/>
              <a:gd name="connsiteX42" fmla="*/ 3557454 w 6663704"/>
              <a:gd name="connsiteY42" fmla="*/ 868592 h 5311159"/>
              <a:gd name="connsiteX43" fmla="*/ 3659929 w 6663704"/>
              <a:gd name="connsiteY43" fmla="*/ 860527 h 5311159"/>
              <a:gd name="connsiteX44" fmla="*/ 3752274 w 6663704"/>
              <a:gd name="connsiteY44" fmla="*/ 976779 h 5311159"/>
              <a:gd name="connsiteX45" fmla="*/ 3746869 w 6663704"/>
              <a:gd name="connsiteY45" fmla="*/ 1023590 h 5311159"/>
              <a:gd name="connsiteX46" fmla="*/ 3776047 w 6663704"/>
              <a:gd name="connsiteY46" fmla="*/ 1000783 h 5311159"/>
              <a:gd name="connsiteX47" fmla="*/ 3878522 w 6663704"/>
              <a:gd name="connsiteY47" fmla="*/ 992719 h 5311159"/>
              <a:gd name="connsiteX48" fmla="*/ 3970867 w 6663704"/>
              <a:gd name="connsiteY48" fmla="*/ 1108971 h 5311159"/>
              <a:gd name="connsiteX49" fmla="*/ 3965462 w 6663704"/>
              <a:gd name="connsiteY49" fmla="*/ 1155783 h 5311159"/>
              <a:gd name="connsiteX50" fmla="*/ 3994642 w 6663704"/>
              <a:gd name="connsiteY50" fmla="*/ 1132975 h 5311159"/>
              <a:gd name="connsiteX51" fmla="*/ 4097117 w 6663704"/>
              <a:gd name="connsiteY51" fmla="*/ 1124910 h 5311159"/>
              <a:gd name="connsiteX52" fmla="*/ 4189461 w 6663704"/>
              <a:gd name="connsiteY52" fmla="*/ 1241162 h 5311159"/>
              <a:gd name="connsiteX53" fmla="*/ 4184056 w 6663704"/>
              <a:gd name="connsiteY53" fmla="*/ 1287970 h 5311159"/>
              <a:gd name="connsiteX54" fmla="*/ 4213234 w 6663704"/>
              <a:gd name="connsiteY54" fmla="*/ 1265165 h 5311159"/>
              <a:gd name="connsiteX55" fmla="*/ 4315708 w 6663704"/>
              <a:gd name="connsiteY55" fmla="*/ 1257100 h 5311159"/>
              <a:gd name="connsiteX56" fmla="*/ 4401936 w 6663704"/>
              <a:gd name="connsiteY56" fmla="*/ 1426332 h 5311159"/>
              <a:gd name="connsiteX57" fmla="*/ 4382957 w 6663704"/>
              <a:gd name="connsiteY57" fmla="*/ 1459993 h 5311159"/>
              <a:gd name="connsiteX58" fmla="*/ 4434561 w 6663704"/>
              <a:gd name="connsiteY58" fmla="*/ 1490519 h 5311159"/>
              <a:gd name="connsiteX59" fmla="*/ 4437386 w 6663704"/>
              <a:gd name="connsiteY59" fmla="*/ 1487048 h 5311159"/>
              <a:gd name="connsiteX60" fmla="*/ 4499015 w 6663704"/>
              <a:gd name="connsiteY60" fmla="*/ 1553375 h 5311159"/>
              <a:gd name="connsiteX61" fmla="*/ 4525196 w 6663704"/>
              <a:gd name="connsiteY61" fmla="*/ 1529648 h 5311159"/>
              <a:gd name="connsiteX62" fmla="*/ 4580428 w 6663704"/>
              <a:gd name="connsiteY62" fmla="*/ 1512887 h 5311159"/>
              <a:gd name="connsiteX63" fmla="*/ 4619121 w 6663704"/>
              <a:gd name="connsiteY63" fmla="*/ 1515426 h 5311159"/>
              <a:gd name="connsiteX64" fmla="*/ 4667997 w 6663704"/>
              <a:gd name="connsiteY64" fmla="*/ 1536766 h 5311159"/>
              <a:gd name="connsiteX65" fmla="*/ 4722318 w 6663704"/>
              <a:gd name="connsiteY65" fmla="*/ 1674937 h 5311159"/>
              <a:gd name="connsiteX66" fmla="*/ 4703463 w 6663704"/>
              <a:gd name="connsiteY66" fmla="*/ 1718122 h 5311159"/>
              <a:gd name="connsiteX67" fmla="*/ 4738036 w 6663704"/>
              <a:gd name="connsiteY67" fmla="*/ 1704843 h 5311159"/>
              <a:gd name="connsiteX68" fmla="*/ 4838390 w 6663704"/>
              <a:gd name="connsiteY68" fmla="*/ 1727091 h 5311159"/>
              <a:gd name="connsiteX69" fmla="*/ 4892711 w 6663704"/>
              <a:gd name="connsiteY69" fmla="*/ 1865262 h 5311159"/>
              <a:gd name="connsiteX70" fmla="*/ 4873857 w 6663704"/>
              <a:gd name="connsiteY70" fmla="*/ 1908448 h 5311159"/>
              <a:gd name="connsiteX71" fmla="*/ 4908429 w 6663704"/>
              <a:gd name="connsiteY71" fmla="*/ 1895169 h 5311159"/>
              <a:gd name="connsiteX72" fmla="*/ 5008783 w 6663704"/>
              <a:gd name="connsiteY72" fmla="*/ 1917417 h 5311159"/>
              <a:gd name="connsiteX73" fmla="*/ 5063104 w 6663704"/>
              <a:gd name="connsiteY73" fmla="*/ 2055589 h 5311159"/>
              <a:gd name="connsiteX74" fmla="*/ 5044249 w 6663704"/>
              <a:gd name="connsiteY74" fmla="*/ 2098775 h 5311159"/>
              <a:gd name="connsiteX75" fmla="*/ 5078823 w 6663704"/>
              <a:gd name="connsiteY75" fmla="*/ 2085495 h 5311159"/>
              <a:gd name="connsiteX76" fmla="*/ 5179177 w 6663704"/>
              <a:gd name="connsiteY76" fmla="*/ 2107743 h 5311159"/>
              <a:gd name="connsiteX77" fmla="*/ 5233498 w 6663704"/>
              <a:gd name="connsiteY77" fmla="*/ 2245915 h 5311159"/>
              <a:gd name="connsiteX78" fmla="*/ 5214643 w 6663704"/>
              <a:gd name="connsiteY78" fmla="*/ 2289099 h 5311159"/>
              <a:gd name="connsiteX79" fmla="*/ 5249215 w 6663704"/>
              <a:gd name="connsiteY79" fmla="*/ 2275821 h 5311159"/>
              <a:gd name="connsiteX80" fmla="*/ 5349570 w 6663704"/>
              <a:gd name="connsiteY80" fmla="*/ 2298069 h 5311159"/>
              <a:gd name="connsiteX81" fmla="*/ 5403890 w 6663704"/>
              <a:gd name="connsiteY81" fmla="*/ 2436239 h 5311159"/>
              <a:gd name="connsiteX82" fmla="*/ 5385035 w 6663704"/>
              <a:gd name="connsiteY82" fmla="*/ 2479426 h 5311159"/>
              <a:gd name="connsiteX83" fmla="*/ 5419608 w 6663704"/>
              <a:gd name="connsiteY83" fmla="*/ 2466147 h 5311159"/>
              <a:gd name="connsiteX84" fmla="*/ 5519963 w 6663704"/>
              <a:gd name="connsiteY84" fmla="*/ 2488394 h 5311159"/>
              <a:gd name="connsiteX85" fmla="*/ 5574283 w 6663704"/>
              <a:gd name="connsiteY85" fmla="*/ 2626566 h 5311159"/>
              <a:gd name="connsiteX86" fmla="*/ 5555430 w 6663704"/>
              <a:gd name="connsiteY86" fmla="*/ 2669749 h 5311159"/>
              <a:gd name="connsiteX87" fmla="*/ 5590000 w 6663704"/>
              <a:gd name="connsiteY87" fmla="*/ 2656471 h 5311159"/>
              <a:gd name="connsiteX88" fmla="*/ 5690355 w 6663704"/>
              <a:gd name="connsiteY88" fmla="*/ 2678719 h 5311159"/>
              <a:gd name="connsiteX89" fmla="*/ 5723336 w 6663704"/>
              <a:gd name="connsiteY89" fmla="*/ 2865767 h 5311159"/>
              <a:gd name="connsiteX90" fmla="*/ 5720758 w 6663704"/>
              <a:gd name="connsiteY90" fmla="*/ 2868220 h 5311159"/>
              <a:gd name="connsiteX91" fmla="*/ 5777389 w 6663704"/>
              <a:gd name="connsiteY91" fmla="*/ 2929167 h 5311159"/>
              <a:gd name="connsiteX92" fmla="*/ 5778098 w 6663704"/>
              <a:gd name="connsiteY92" fmla="*/ 2928700 h 5311159"/>
              <a:gd name="connsiteX93" fmla="*/ 5779302 w 6663704"/>
              <a:gd name="connsiteY93" fmla="*/ 2931225 h 5311159"/>
              <a:gd name="connsiteX94" fmla="*/ 5779940 w 6663704"/>
              <a:gd name="connsiteY94" fmla="*/ 2931912 h 5311159"/>
              <a:gd name="connsiteX95" fmla="*/ 5779703 w 6663704"/>
              <a:gd name="connsiteY95" fmla="*/ 2932068 h 5311159"/>
              <a:gd name="connsiteX96" fmla="*/ 5816539 w 6663704"/>
              <a:gd name="connsiteY96" fmla="*/ 3009381 h 5311159"/>
              <a:gd name="connsiteX97" fmla="*/ 5855915 w 6663704"/>
              <a:gd name="connsiteY97" fmla="*/ 2989847 h 5311159"/>
              <a:gd name="connsiteX98" fmla="*/ 5907288 w 6663704"/>
              <a:gd name="connsiteY98" fmla="*/ 2986425 h 5311159"/>
              <a:gd name="connsiteX99" fmla="*/ 5996575 w 6663704"/>
              <a:gd name="connsiteY99" fmla="*/ 3037354 h 5311159"/>
              <a:gd name="connsiteX100" fmla="*/ 6007607 w 6663704"/>
              <a:gd name="connsiteY100" fmla="*/ 3185409 h 5311159"/>
              <a:gd name="connsiteX101" fmla="*/ 5976824 w 6663704"/>
              <a:gd name="connsiteY101" fmla="*/ 3221088 h 5311159"/>
              <a:gd name="connsiteX102" fmla="*/ 6013778 w 6663704"/>
              <a:gd name="connsiteY102" fmla="*/ 3218626 h 5311159"/>
              <a:gd name="connsiteX103" fmla="*/ 6103066 w 6663704"/>
              <a:gd name="connsiteY103" fmla="*/ 3269556 h 5311159"/>
              <a:gd name="connsiteX104" fmla="*/ 6114097 w 6663704"/>
              <a:gd name="connsiteY104" fmla="*/ 3417612 h 5311159"/>
              <a:gd name="connsiteX105" fmla="*/ 6083316 w 6663704"/>
              <a:gd name="connsiteY105" fmla="*/ 3453289 h 5311159"/>
              <a:gd name="connsiteX106" fmla="*/ 6120269 w 6663704"/>
              <a:gd name="connsiteY106" fmla="*/ 3450828 h 5311159"/>
              <a:gd name="connsiteX107" fmla="*/ 6209556 w 6663704"/>
              <a:gd name="connsiteY107" fmla="*/ 3501757 h 5311159"/>
              <a:gd name="connsiteX108" fmla="*/ 6220588 w 6663704"/>
              <a:gd name="connsiteY108" fmla="*/ 3649812 h 5311159"/>
              <a:gd name="connsiteX109" fmla="*/ 6189805 w 6663704"/>
              <a:gd name="connsiteY109" fmla="*/ 3685491 h 5311159"/>
              <a:gd name="connsiteX110" fmla="*/ 6226758 w 6663704"/>
              <a:gd name="connsiteY110" fmla="*/ 3683030 h 5311159"/>
              <a:gd name="connsiteX111" fmla="*/ 6316046 w 6663704"/>
              <a:gd name="connsiteY111" fmla="*/ 3733959 h 5311159"/>
              <a:gd name="connsiteX112" fmla="*/ 6327078 w 6663704"/>
              <a:gd name="connsiteY112" fmla="*/ 3882014 h 5311159"/>
              <a:gd name="connsiteX113" fmla="*/ 6296295 w 6663704"/>
              <a:gd name="connsiteY113" fmla="*/ 3917693 h 5311159"/>
              <a:gd name="connsiteX114" fmla="*/ 6333250 w 6663704"/>
              <a:gd name="connsiteY114" fmla="*/ 3915232 h 5311159"/>
              <a:gd name="connsiteX115" fmla="*/ 6422536 w 6663704"/>
              <a:gd name="connsiteY115" fmla="*/ 3966161 h 5311159"/>
              <a:gd name="connsiteX116" fmla="*/ 6433568 w 6663704"/>
              <a:gd name="connsiteY116" fmla="*/ 4114216 h 5311159"/>
              <a:gd name="connsiteX117" fmla="*/ 6402787 w 6663704"/>
              <a:gd name="connsiteY117" fmla="*/ 4149894 h 5311159"/>
              <a:gd name="connsiteX118" fmla="*/ 6439740 w 6663704"/>
              <a:gd name="connsiteY118" fmla="*/ 4147433 h 5311159"/>
              <a:gd name="connsiteX119" fmla="*/ 6529026 w 6663704"/>
              <a:gd name="connsiteY119" fmla="*/ 4198362 h 5311159"/>
              <a:gd name="connsiteX120" fmla="*/ 6540059 w 6663704"/>
              <a:gd name="connsiteY120" fmla="*/ 4346417 h 5311159"/>
              <a:gd name="connsiteX121" fmla="*/ 6509279 w 6663704"/>
              <a:gd name="connsiteY121" fmla="*/ 4382094 h 5311159"/>
              <a:gd name="connsiteX122" fmla="*/ 6546228 w 6663704"/>
              <a:gd name="connsiteY122" fmla="*/ 4379633 h 5311159"/>
              <a:gd name="connsiteX123" fmla="*/ 6635516 w 6663704"/>
              <a:gd name="connsiteY123" fmla="*/ 4430562 h 5311159"/>
              <a:gd name="connsiteX124" fmla="*/ 6611711 w 6663704"/>
              <a:gd name="connsiteY124" fmla="*/ 4618997 h 5311159"/>
              <a:gd name="connsiteX125" fmla="*/ 6588845 w 6663704"/>
              <a:gd name="connsiteY125" fmla="*/ 4630340 h 5311159"/>
              <a:gd name="connsiteX126" fmla="*/ 6637648 w 6663704"/>
              <a:gd name="connsiteY126" fmla="*/ 4732770 h 5311159"/>
              <a:gd name="connsiteX127" fmla="*/ 4530611 w 6663704"/>
              <a:gd name="connsiteY127" fmla="*/ 5311159 h 5311159"/>
              <a:gd name="connsiteX128" fmla="*/ 4478393 w 6663704"/>
              <a:gd name="connsiteY128" fmla="*/ 5161478 h 5311159"/>
              <a:gd name="connsiteX129" fmla="*/ 4292422 w 6663704"/>
              <a:gd name="connsiteY129" fmla="*/ 5218040 h 5311159"/>
              <a:gd name="connsiteX130" fmla="*/ 3675512 w 6663704"/>
              <a:gd name="connsiteY130" fmla="*/ 4977506 h 5311159"/>
              <a:gd name="connsiteX131" fmla="*/ 3549851 w 6663704"/>
              <a:gd name="connsiteY131" fmla="*/ 4659931 h 5311159"/>
              <a:gd name="connsiteX132" fmla="*/ 3997053 w 6663704"/>
              <a:gd name="connsiteY132" fmla="*/ 4155823 h 5311159"/>
              <a:gd name="connsiteX133" fmla="*/ 3977562 w 6663704"/>
              <a:gd name="connsiteY133" fmla="*/ 4114778 h 5311159"/>
              <a:gd name="connsiteX134" fmla="*/ 3977660 w 6663704"/>
              <a:gd name="connsiteY134" fmla="*/ 4114714 h 5311159"/>
              <a:gd name="connsiteX135" fmla="*/ 3729314 w 6663704"/>
              <a:gd name="connsiteY135" fmla="*/ 4079253 h 5311159"/>
              <a:gd name="connsiteX136" fmla="*/ 3734934 w 6663704"/>
              <a:gd name="connsiteY136" fmla="*/ 4302933 h 5311159"/>
              <a:gd name="connsiteX137" fmla="*/ 3263883 w 6663704"/>
              <a:gd name="connsiteY137" fmla="*/ 4730341 h 5311159"/>
              <a:gd name="connsiteX138" fmla="*/ 3049407 w 6663704"/>
              <a:gd name="connsiteY138" fmla="*/ 4532907 h 5311159"/>
              <a:gd name="connsiteX139" fmla="*/ 3059097 w 6663704"/>
              <a:gd name="connsiteY139" fmla="*/ 4055486 h 5311159"/>
              <a:gd name="connsiteX140" fmla="*/ 2992040 w 6663704"/>
              <a:gd name="connsiteY140" fmla="*/ 4104936 h 5311159"/>
              <a:gd name="connsiteX141" fmla="*/ 2667193 w 6663704"/>
              <a:gd name="connsiteY141" fmla="*/ 4088180 h 5311159"/>
              <a:gd name="connsiteX142" fmla="*/ 2458516 w 6663704"/>
              <a:gd name="connsiteY142" fmla="*/ 3855297 h 5311159"/>
              <a:gd name="connsiteX143" fmla="*/ 3092166 w 6663704"/>
              <a:gd name="connsiteY143" fmla="*/ 3139957 h 5311159"/>
              <a:gd name="connsiteX144" fmla="*/ 2234161 w 6663704"/>
              <a:gd name="connsiteY144" fmla="*/ 3393450 h 5311159"/>
              <a:gd name="connsiteX145" fmla="*/ 1958426 w 6663704"/>
              <a:gd name="connsiteY145" fmla="*/ 3210016 h 5311159"/>
              <a:gd name="connsiteX146" fmla="*/ 2048529 w 6663704"/>
              <a:gd name="connsiteY146" fmla="*/ 2525903 h 5311159"/>
              <a:gd name="connsiteX147" fmla="*/ 2029144 w 6663704"/>
              <a:gd name="connsiteY147" fmla="*/ 2510902 h 5311159"/>
              <a:gd name="connsiteX148" fmla="*/ 1998358 w 6663704"/>
              <a:gd name="connsiteY148" fmla="*/ 2494399 h 5311159"/>
              <a:gd name="connsiteX149" fmla="*/ 1797598 w 6663704"/>
              <a:gd name="connsiteY149" fmla="*/ 2622431 h 5311159"/>
              <a:gd name="connsiteX150" fmla="*/ 1910600 w 6663704"/>
              <a:gd name="connsiteY150" fmla="*/ 2812724 h 5311159"/>
              <a:gd name="connsiteX151" fmla="*/ 1785976 w 6663704"/>
              <a:gd name="connsiteY151" fmla="*/ 3445325 h 5311159"/>
              <a:gd name="connsiteX152" fmla="*/ 1507561 w 6663704"/>
              <a:gd name="connsiteY152" fmla="*/ 3393944 h 5311159"/>
              <a:gd name="connsiteX153" fmla="*/ 1224068 w 6663704"/>
              <a:gd name="connsiteY153" fmla="*/ 2998219 h 5311159"/>
              <a:gd name="connsiteX154" fmla="*/ 1209319 w 6663704"/>
              <a:gd name="connsiteY154" fmla="*/ 3067784 h 5311159"/>
              <a:gd name="connsiteX155" fmla="*/ 908488 w 6663704"/>
              <a:gd name="connsiteY155" fmla="*/ 3244596 h 5311159"/>
              <a:gd name="connsiteX156" fmla="*/ 610380 w 6663704"/>
              <a:gd name="connsiteY156" fmla="*/ 3193450 h 5311159"/>
              <a:gd name="connsiteX157" fmla="*/ 734837 w 6663704"/>
              <a:gd name="connsiteY157" fmla="*/ 2224861 h 5311159"/>
              <a:gd name="connsiteX158" fmla="*/ 613013 w 6663704"/>
              <a:gd name="connsiteY158" fmla="*/ 2156334 h 5311159"/>
              <a:gd name="connsiteX159" fmla="*/ 620670 w 6663704"/>
              <a:gd name="connsiteY159" fmla="*/ 2029464 h 5311159"/>
              <a:gd name="connsiteX160" fmla="*/ 0 w 6663704"/>
              <a:gd name="connsiteY160" fmla="*/ 1066710 h 5311159"/>
              <a:gd name="connsiteX161" fmla="*/ 111373 w 6663704"/>
              <a:gd name="connsiteY161" fmla="*/ 586271 h 5311159"/>
              <a:gd name="connsiteX162" fmla="*/ 898763 w 6663704"/>
              <a:gd name="connsiteY162" fmla="*/ 94149 h 5311159"/>
              <a:gd name="connsiteX163" fmla="*/ 961874 w 6663704"/>
              <a:gd name="connsiteY163" fmla="*/ 108195 h 5311159"/>
              <a:gd name="connsiteX164" fmla="*/ 967157 w 6663704"/>
              <a:gd name="connsiteY164" fmla="*/ 82026 h 5311159"/>
              <a:gd name="connsiteX165" fmla="*/ 1090906 w 6663704"/>
              <a:gd name="connsiteY165" fmla="*/ 0 h 5311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6663704" h="5311159">
                <a:moveTo>
                  <a:pt x="1090906" y="0"/>
                </a:moveTo>
                <a:cubicBezTo>
                  <a:pt x="1146536" y="0"/>
                  <a:pt x="1194266" y="33823"/>
                  <a:pt x="1214655" y="82026"/>
                </a:cubicBezTo>
                <a:lnTo>
                  <a:pt x="1223980" y="128218"/>
                </a:lnTo>
                <a:lnTo>
                  <a:pt x="1244684" y="97510"/>
                </a:lnTo>
                <a:cubicBezTo>
                  <a:pt x="1268989" y="73206"/>
                  <a:pt x="1302564" y="58173"/>
                  <a:pt x="1339651" y="58173"/>
                </a:cubicBezTo>
                <a:cubicBezTo>
                  <a:pt x="1395280" y="58173"/>
                  <a:pt x="1443011" y="91996"/>
                  <a:pt x="1463399" y="140199"/>
                </a:cubicBezTo>
                <a:lnTo>
                  <a:pt x="1472725" y="186389"/>
                </a:lnTo>
                <a:lnTo>
                  <a:pt x="1493428" y="155682"/>
                </a:lnTo>
                <a:cubicBezTo>
                  <a:pt x="1517732" y="131378"/>
                  <a:pt x="1551308" y="116345"/>
                  <a:pt x="1588394" y="116345"/>
                </a:cubicBezTo>
                <a:cubicBezTo>
                  <a:pt x="1644024" y="116345"/>
                  <a:pt x="1691755" y="150168"/>
                  <a:pt x="1712143" y="198371"/>
                </a:cubicBezTo>
                <a:lnTo>
                  <a:pt x="1721468" y="244562"/>
                </a:lnTo>
                <a:lnTo>
                  <a:pt x="1742173" y="213854"/>
                </a:lnTo>
                <a:cubicBezTo>
                  <a:pt x="1766477" y="189550"/>
                  <a:pt x="1800052" y="174517"/>
                  <a:pt x="1837139" y="174517"/>
                </a:cubicBezTo>
                <a:cubicBezTo>
                  <a:pt x="1892769" y="174517"/>
                  <a:pt x="1940499" y="208340"/>
                  <a:pt x="1960888" y="256543"/>
                </a:cubicBezTo>
                <a:lnTo>
                  <a:pt x="1970213" y="302734"/>
                </a:lnTo>
                <a:lnTo>
                  <a:pt x="1990917" y="272026"/>
                </a:lnTo>
                <a:cubicBezTo>
                  <a:pt x="2015222" y="247722"/>
                  <a:pt x="2048797" y="232689"/>
                  <a:pt x="2085884" y="232689"/>
                </a:cubicBezTo>
                <a:cubicBezTo>
                  <a:pt x="2141513" y="232689"/>
                  <a:pt x="2189244" y="266512"/>
                  <a:pt x="2209632" y="314716"/>
                </a:cubicBezTo>
                <a:lnTo>
                  <a:pt x="2218958" y="360906"/>
                </a:lnTo>
                <a:lnTo>
                  <a:pt x="2239661" y="330199"/>
                </a:lnTo>
                <a:cubicBezTo>
                  <a:pt x="2263965" y="305895"/>
                  <a:pt x="2297541" y="290862"/>
                  <a:pt x="2334627" y="290862"/>
                </a:cubicBezTo>
                <a:cubicBezTo>
                  <a:pt x="2390257" y="290862"/>
                  <a:pt x="2437988" y="324685"/>
                  <a:pt x="2458376" y="372889"/>
                </a:cubicBezTo>
                <a:lnTo>
                  <a:pt x="2467701" y="419077"/>
                </a:lnTo>
                <a:lnTo>
                  <a:pt x="2488404" y="388371"/>
                </a:lnTo>
                <a:cubicBezTo>
                  <a:pt x="2512707" y="364067"/>
                  <a:pt x="2546283" y="349034"/>
                  <a:pt x="2583370" y="349034"/>
                </a:cubicBezTo>
                <a:cubicBezTo>
                  <a:pt x="2657543" y="349034"/>
                  <a:pt x="2717673" y="409164"/>
                  <a:pt x="2717673" y="483337"/>
                </a:cubicBezTo>
                <a:lnTo>
                  <a:pt x="2714657" y="498277"/>
                </a:lnTo>
                <a:lnTo>
                  <a:pt x="2782941" y="513474"/>
                </a:lnTo>
                <a:lnTo>
                  <a:pt x="2837219" y="545582"/>
                </a:lnTo>
                <a:lnTo>
                  <a:pt x="2853000" y="514064"/>
                </a:lnTo>
                <a:cubicBezTo>
                  <a:pt x="2875892" y="481705"/>
                  <a:pt x="2912060" y="461208"/>
                  <a:pt x="2951169" y="457836"/>
                </a:cubicBezTo>
                <a:cubicBezTo>
                  <a:pt x="2968550" y="456338"/>
                  <a:pt x="2986513" y="458223"/>
                  <a:pt x="3004148" y="463953"/>
                </a:cubicBezTo>
                <a:cubicBezTo>
                  <a:pt x="3057055" y="481143"/>
                  <a:pt x="3091997" y="528060"/>
                  <a:pt x="3096493" y="580205"/>
                </a:cubicBezTo>
                <a:lnTo>
                  <a:pt x="3091088" y="627016"/>
                </a:lnTo>
                <a:lnTo>
                  <a:pt x="3120267" y="604209"/>
                </a:lnTo>
                <a:cubicBezTo>
                  <a:pt x="3150892" y="588605"/>
                  <a:pt x="3187469" y="584684"/>
                  <a:pt x="3222741" y="596145"/>
                </a:cubicBezTo>
                <a:cubicBezTo>
                  <a:pt x="3275649" y="613334"/>
                  <a:pt x="3310590" y="660252"/>
                  <a:pt x="3315086" y="712396"/>
                </a:cubicBezTo>
                <a:lnTo>
                  <a:pt x="3309681" y="759207"/>
                </a:lnTo>
                <a:lnTo>
                  <a:pt x="3338860" y="736401"/>
                </a:lnTo>
                <a:cubicBezTo>
                  <a:pt x="3369485" y="720796"/>
                  <a:pt x="3406063" y="716875"/>
                  <a:pt x="3441335" y="728336"/>
                </a:cubicBezTo>
                <a:cubicBezTo>
                  <a:pt x="3494242" y="745526"/>
                  <a:pt x="3529184" y="792443"/>
                  <a:pt x="3533679" y="844588"/>
                </a:cubicBezTo>
                <a:lnTo>
                  <a:pt x="3528274" y="891399"/>
                </a:lnTo>
                <a:lnTo>
                  <a:pt x="3557454" y="868592"/>
                </a:lnTo>
                <a:cubicBezTo>
                  <a:pt x="3588079" y="852988"/>
                  <a:pt x="3624658" y="849067"/>
                  <a:pt x="3659929" y="860527"/>
                </a:cubicBezTo>
                <a:cubicBezTo>
                  <a:pt x="3712836" y="877718"/>
                  <a:pt x="3747778" y="924635"/>
                  <a:pt x="3752274" y="976779"/>
                </a:cubicBezTo>
                <a:lnTo>
                  <a:pt x="3746869" y="1023590"/>
                </a:lnTo>
                <a:lnTo>
                  <a:pt x="3776047" y="1000783"/>
                </a:lnTo>
                <a:cubicBezTo>
                  <a:pt x="3806672" y="985179"/>
                  <a:pt x="3843251" y="981257"/>
                  <a:pt x="3878522" y="992719"/>
                </a:cubicBezTo>
                <a:cubicBezTo>
                  <a:pt x="3931430" y="1009909"/>
                  <a:pt x="3966371" y="1056826"/>
                  <a:pt x="3970867" y="1108971"/>
                </a:cubicBezTo>
                <a:lnTo>
                  <a:pt x="3965462" y="1155783"/>
                </a:lnTo>
                <a:lnTo>
                  <a:pt x="3994642" y="1132975"/>
                </a:lnTo>
                <a:cubicBezTo>
                  <a:pt x="4025267" y="1117370"/>
                  <a:pt x="4061845" y="1113450"/>
                  <a:pt x="4097117" y="1124910"/>
                </a:cubicBezTo>
                <a:cubicBezTo>
                  <a:pt x="4150024" y="1142101"/>
                  <a:pt x="4184966" y="1189018"/>
                  <a:pt x="4189461" y="1241162"/>
                </a:cubicBezTo>
                <a:lnTo>
                  <a:pt x="4184056" y="1287970"/>
                </a:lnTo>
                <a:lnTo>
                  <a:pt x="4213234" y="1265165"/>
                </a:lnTo>
                <a:cubicBezTo>
                  <a:pt x="4243859" y="1249561"/>
                  <a:pt x="4280436" y="1245640"/>
                  <a:pt x="4315708" y="1257100"/>
                </a:cubicBezTo>
                <a:cubicBezTo>
                  <a:pt x="4386251" y="1280021"/>
                  <a:pt x="4424857" y="1355790"/>
                  <a:pt x="4401936" y="1426332"/>
                </a:cubicBezTo>
                <a:lnTo>
                  <a:pt x="4382957" y="1459993"/>
                </a:lnTo>
                <a:lnTo>
                  <a:pt x="4434561" y="1490519"/>
                </a:lnTo>
                <a:lnTo>
                  <a:pt x="4437386" y="1487048"/>
                </a:lnTo>
                <a:lnTo>
                  <a:pt x="4499015" y="1553375"/>
                </a:lnTo>
                <a:lnTo>
                  <a:pt x="4525196" y="1529648"/>
                </a:lnTo>
                <a:cubicBezTo>
                  <a:pt x="4542252" y="1520088"/>
                  <a:pt x="4561138" y="1514417"/>
                  <a:pt x="4580428" y="1512887"/>
                </a:cubicBezTo>
                <a:cubicBezTo>
                  <a:pt x="4593287" y="1511868"/>
                  <a:pt x="4606326" y="1512690"/>
                  <a:pt x="4619121" y="1515426"/>
                </a:cubicBezTo>
                <a:cubicBezTo>
                  <a:pt x="4636181" y="1519076"/>
                  <a:pt x="4652808" y="1526130"/>
                  <a:pt x="4667997" y="1536766"/>
                </a:cubicBezTo>
                <a:cubicBezTo>
                  <a:pt x="4713566" y="1568674"/>
                  <a:pt x="4733265" y="1623757"/>
                  <a:pt x="4722318" y="1674937"/>
                </a:cubicBezTo>
                <a:lnTo>
                  <a:pt x="4703463" y="1718122"/>
                </a:lnTo>
                <a:lnTo>
                  <a:pt x="4738036" y="1704843"/>
                </a:lnTo>
                <a:cubicBezTo>
                  <a:pt x="4771885" y="1698875"/>
                  <a:pt x="4808012" y="1705819"/>
                  <a:pt x="4838390" y="1727091"/>
                </a:cubicBezTo>
                <a:cubicBezTo>
                  <a:pt x="4883959" y="1758999"/>
                  <a:pt x="4903659" y="1814083"/>
                  <a:pt x="4892711" y="1865262"/>
                </a:cubicBezTo>
                <a:lnTo>
                  <a:pt x="4873857" y="1908448"/>
                </a:lnTo>
                <a:lnTo>
                  <a:pt x="4908429" y="1895169"/>
                </a:lnTo>
                <a:cubicBezTo>
                  <a:pt x="4942278" y="1889201"/>
                  <a:pt x="4978404" y="1896145"/>
                  <a:pt x="5008783" y="1917417"/>
                </a:cubicBezTo>
                <a:cubicBezTo>
                  <a:pt x="5054353" y="1949325"/>
                  <a:pt x="5074051" y="2004409"/>
                  <a:pt x="5063104" y="2055589"/>
                </a:cubicBezTo>
                <a:lnTo>
                  <a:pt x="5044249" y="2098775"/>
                </a:lnTo>
                <a:lnTo>
                  <a:pt x="5078823" y="2085495"/>
                </a:lnTo>
                <a:cubicBezTo>
                  <a:pt x="5112672" y="2079527"/>
                  <a:pt x="5148798" y="2086472"/>
                  <a:pt x="5179177" y="2107743"/>
                </a:cubicBezTo>
                <a:cubicBezTo>
                  <a:pt x="5224746" y="2139651"/>
                  <a:pt x="5244445" y="2194735"/>
                  <a:pt x="5233498" y="2245915"/>
                </a:cubicBezTo>
                <a:lnTo>
                  <a:pt x="5214643" y="2289099"/>
                </a:lnTo>
                <a:lnTo>
                  <a:pt x="5249215" y="2275821"/>
                </a:lnTo>
                <a:cubicBezTo>
                  <a:pt x="5283064" y="2269853"/>
                  <a:pt x="5319190" y="2276797"/>
                  <a:pt x="5349570" y="2298069"/>
                </a:cubicBezTo>
                <a:cubicBezTo>
                  <a:pt x="5395138" y="2329976"/>
                  <a:pt x="5414837" y="2385060"/>
                  <a:pt x="5403890" y="2436239"/>
                </a:cubicBezTo>
                <a:lnTo>
                  <a:pt x="5385035" y="2479426"/>
                </a:lnTo>
                <a:lnTo>
                  <a:pt x="5419608" y="2466147"/>
                </a:lnTo>
                <a:cubicBezTo>
                  <a:pt x="5453458" y="2460178"/>
                  <a:pt x="5489583" y="2467122"/>
                  <a:pt x="5519963" y="2488394"/>
                </a:cubicBezTo>
                <a:cubicBezTo>
                  <a:pt x="5565532" y="2520302"/>
                  <a:pt x="5585231" y="2575386"/>
                  <a:pt x="5574283" y="2626566"/>
                </a:cubicBezTo>
                <a:lnTo>
                  <a:pt x="5555430" y="2669749"/>
                </a:lnTo>
                <a:lnTo>
                  <a:pt x="5590000" y="2656471"/>
                </a:lnTo>
                <a:cubicBezTo>
                  <a:pt x="5623849" y="2650502"/>
                  <a:pt x="5659975" y="2657447"/>
                  <a:pt x="5690355" y="2678719"/>
                </a:cubicBezTo>
                <a:cubicBezTo>
                  <a:pt x="5751114" y="2721263"/>
                  <a:pt x="5765880" y="2805008"/>
                  <a:pt x="5723336" y="2865767"/>
                </a:cubicBezTo>
                <a:lnTo>
                  <a:pt x="5720758" y="2868220"/>
                </a:lnTo>
                <a:lnTo>
                  <a:pt x="5777389" y="2929167"/>
                </a:lnTo>
                <a:lnTo>
                  <a:pt x="5778098" y="2928700"/>
                </a:lnTo>
                <a:lnTo>
                  <a:pt x="5779302" y="2931225"/>
                </a:lnTo>
                <a:lnTo>
                  <a:pt x="5779940" y="2931912"/>
                </a:lnTo>
                <a:lnTo>
                  <a:pt x="5779703" y="2932068"/>
                </a:lnTo>
                <a:lnTo>
                  <a:pt x="5816539" y="3009381"/>
                </a:lnTo>
                <a:lnTo>
                  <a:pt x="5855915" y="2989847"/>
                </a:lnTo>
                <a:cubicBezTo>
                  <a:pt x="5872777" y="2985370"/>
                  <a:pt x="5890238" y="2984271"/>
                  <a:pt x="5907288" y="2986425"/>
                </a:cubicBezTo>
                <a:cubicBezTo>
                  <a:pt x="5941388" y="2990733"/>
                  <a:pt x="5973845" y="3008049"/>
                  <a:pt x="5996575" y="3037354"/>
                </a:cubicBezTo>
                <a:cubicBezTo>
                  <a:pt x="6030670" y="3081310"/>
                  <a:pt x="6033199" y="3139755"/>
                  <a:pt x="6007607" y="3185409"/>
                </a:cubicBezTo>
                <a:lnTo>
                  <a:pt x="5976824" y="3221088"/>
                </a:lnTo>
                <a:lnTo>
                  <a:pt x="6013778" y="3218626"/>
                </a:lnTo>
                <a:cubicBezTo>
                  <a:pt x="6047878" y="3222935"/>
                  <a:pt x="6080335" y="3240251"/>
                  <a:pt x="6103066" y="3269556"/>
                </a:cubicBezTo>
                <a:cubicBezTo>
                  <a:pt x="6137162" y="3313512"/>
                  <a:pt x="6139690" y="3371957"/>
                  <a:pt x="6114097" y="3417612"/>
                </a:cubicBezTo>
                <a:lnTo>
                  <a:pt x="6083316" y="3453289"/>
                </a:lnTo>
                <a:lnTo>
                  <a:pt x="6120269" y="3450828"/>
                </a:lnTo>
                <a:cubicBezTo>
                  <a:pt x="6154369" y="3455135"/>
                  <a:pt x="6186826" y="3472452"/>
                  <a:pt x="6209556" y="3501757"/>
                </a:cubicBezTo>
                <a:cubicBezTo>
                  <a:pt x="6243652" y="3545714"/>
                  <a:pt x="6246180" y="3604158"/>
                  <a:pt x="6220588" y="3649812"/>
                </a:cubicBezTo>
                <a:lnTo>
                  <a:pt x="6189805" y="3685491"/>
                </a:lnTo>
                <a:lnTo>
                  <a:pt x="6226758" y="3683030"/>
                </a:lnTo>
                <a:cubicBezTo>
                  <a:pt x="6260859" y="3687338"/>
                  <a:pt x="6293315" y="3704654"/>
                  <a:pt x="6316046" y="3733959"/>
                </a:cubicBezTo>
                <a:cubicBezTo>
                  <a:pt x="6350141" y="3777915"/>
                  <a:pt x="6352670" y="3836360"/>
                  <a:pt x="6327078" y="3882014"/>
                </a:cubicBezTo>
                <a:lnTo>
                  <a:pt x="6296295" y="3917693"/>
                </a:lnTo>
                <a:lnTo>
                  <a:pt x="6333250" y="3915232"/>
                </a:lnTo>
                <a:cubicBezTo>
                  <a:pt x="6367349" y="3919540"/>
                  <a:pt x="6399806" y="3936856"/>
                  <a:pt x="6422536" y="3966161"/>
                </a:cubicBezTo>
                <a:cubicBezTo>
                  <a:pt x="6456632" y="4010117"/>
                  <a:pt x="6459160" y="4068562"/>
                  <a:pt x="6433568" y="4114216"/>
                </a:cubicBezTo>
                <a:lnTo>
                  <a:pt x="6402787" y="4149894"/>
                </a:lnTo>
                <a:lnTo>
                  <a:pt x="6439740" y="4147433"/>
                </a:lnTo>
                <a:cubicBezTo>
                  <a:pt x="6473840" y="4151740"/>
                  <a:pt x="6506297" y="4169057"/>
                  <a:pt x="6529026" y="4198362"/>
                </a:cubicBezTo>
                <a:cubicBezTo>
                  <a:pt x="6563123" y="4242318"/>
                  <a:pt x="6565651" y="4300763"/>
                  <a:pt x="6540059" y="4346417"/>
                </a:cubicBezTo>
                <a:lnTo>
                  <a:pt x="6509279" y="4382094"/>
                </a:lnTo>
                <a:lnTo>
                  <a:pt x="6546228" y="4379633"/>
                </a:lnTo>
                <a:cubicBezTo>
                  <a:pt x="6580330" y="4383940"/>
                  <a:pt x="6612787" y="4401257"/>
                  <a:pt x="6635516" y="4430562"/>
                </a:cubicBezTo>
                <a:cubicBezTo>
                  <a:pt x="6680978" y="4489170"/>
                  <a:pt x="6670318" y="4573536"/>
                  <a:pt x="6611711" y="4618997"/>
                </a:cubicBezTo>
                <a:lnTo>
                  <a:pt x="6588845" y="4630340"/>
                </a:lnTo>
                <a:lnTo>
                  <a:pt x="6637648" y="4732770"/>
                </a:lnTo>
                <a:lnTo>
                  <a:pt x="4530611" y="5311159"/>
                </a:lnTo>
                <a:lnTo>
                  <a:pt x="4478393" y="5161478"/>
                </a:lnTo>
                <a:lnTo>
                  <a:pt x="4292422" y="5218040"/>
                </a:lnTo>
                <a:lnTo>
                  <a:pt x="3675512" y="4977506"/>
                </a:lnTo>
                <a:lnTo>
                  <a:pt x="3549851" y="4659931"/>
                </a:lnTo>
                <a:lnTo>
                  <a:pt x="3997053" y="4155823"/>
                </a:lnTo>
                <a:lnTo>
                  <a:pt x="3977562" y="4114778"/>
                </a:lnTo>
                <a:lnTo>
                  <a:pt x="3977660" y="4114714"/>
                </a:lnTo>
                <a:lnTo>
                  <a:pt x="3729314" y="4079253"/>
                </a:lnTo>
                <a:lnTo>
                  <a:pt x="3734934" y="4302933"/>
                </a:lnTo>
                <a:lnTo>
                  <a:pt x="3263883" y="4730341"/>
                </a:lnTo>
                <a:lnTo>
                  <a:pt x="3049407" y="4532907"/>
                </a:lnTo>
                <a:lnTo>
                  <a:pt x="3059097" y="4055486"/>
                </a:lnTo>
                <a:lnTo>
                  <a:pt x="2992040" y="4104936"/>
                </a:lnTo>
                <a:lnTo>
                  <a:pt x="2667193" y="4088180"/>
                </a:lnTo>
                <a:lnTo>
                  <a:pt x="2458516" y="3855297"/>
                </a:lnTo>
                <a:lnTo>
                  <a:pt x="3092166" y="3139957"/>
                </a:lnTo>
                <a:lnTo>
                  <a:pt x="2234161" y="3393450"/>
                </a:lnTo>
                <a:lnTo>
                  <a:pt x="1958426" y="3210016"/>
                </a:lnTo>
                <a:lnTo>
                  <a:pt x="2048529" y="2525903"/>
                </a:lnTo>
                <a:lnTo>
                  <a:pt x="2029144" y="2510902"/>
                </a:lnTo>
                <a:lnTo>
                  <a:pt x="1998358" y="2494399"/>
                </a:lnTo>
                <a:lnTo>
                  <a:pt x="1797598" y="2622431"/>
                </a:lnTo>
                <a:lnTo>
                  <a:pt x="1910600" y="2812724"/>
                </a:lnTo>
                <a:lnTo>
                  <a:pt x="1785976" y="3445325"/>
                </a:lnTo>
                <a:lnTo>
                  <a:pt x="1507561" y="3393944"/>
                </a:lnTo>
                <a:lnTo>
                  <a:pt x="1224068" y="2998219"/>
                </a:lnTo>
                <a:lnTo>
                  <a:pt x="1209319" y="3067784"/>
                </a:lnTo>
                <a:lnTo>
                  <a:pt x="908488" y="3244596"/>
                </a:lnTo>
                <a:lnTo>
                  <a:pt x="610380" y="3193450"/>
                </a:lnTo>
                <a:lnTo>
                  <a:pt x="734837" y="2224861"/>
                </a:lnTo>
                <a:lnTo>
                  <a:pt x="613013" y="2156334"/>
                </a:lnTo>
                <a:lnTo>
                  <a:pt x="620670" y="2029464"/>
                </a:lnTo>
                <a:lnTo>
                  <a:pt x="0" y="1066710"/>
                </a:lnTo>
                <a:lnTo>
                  <a:pt x="111373" y="586271"/>
                </a:lnTo>
                <a:lnTo>
                  <a:pt x="898763" y="94149"/>
                </a:lnTo>
                <a:lnTo>
                  <a:pt x="961874" y="108195"/>
                </a:lnTo>
                <a:lnTo>
                  <a:pt x="967157" y="82026"/>
                </a:lnTo>
                <a:cubicBezTo>
                  <a:pt x="987546" y="33823"/>
                  <a:pt x="1035276" y="0"/>
                  <a:pt x="1090906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xy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EFB183A-443B-47B4-84DC-234B898DE984}"/>
              </a:ext>
            </a:extLst>
          </p:cNvPr>
          <p:cNvGrpSpPr/>
          <p:nvPr/>
        </p:nvGrpSpPr>
        <p:grpSpPr>
          <a:xfrm rot="16200000">
            <a:off x="306744" y="2040892"/>
            <a:ext cx="6906030" cy="6817914"/>
            <a:chOff x="1049554" y="1457959"/>
            <a:chExt cx="5058179" cy="4993640"/>
          </a:xfrm>
          <a:noFill/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ED62370-472E-4B79-80E2-9D182F1380A6}"/>
                </a:ext>
              </a:extLst>
            </p:cNvPr>
            <p:cNvCxnSpPr>
              <a:stCxn id="58" idx="162"/>
              <a:endCxn id="58" idx="157"/>
            </p:cNvCxnSpPr>
            <p:nvPr/>
          </p:nvCxnSpPr>
          <p:spPr>
            <a:xfrm flipH="1">
              <a:off x="1049554" y="1457959"/>
              <a:ext cx="120651" cy="2133600"/>
            </a:xfrm>
            <a:prstGeom prst="line">
              <a:avLst/>
            </a:prstGeom>
            <a:grpFill/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130404B-0307-435D-973E-BD5A1924AC0F}"/>
                </a:ext>
              </a:extLst>
            </p:cNvPr>
            <p:cNvCxnSpPr>
              <a:cxnSpLocks/>
              <a:stCxn id="58" idx="157"/>
              <a:endCxn id="58" idx="148"/>
            </p:cNvCxnSpPr>
            <p:nvPr/>
          </p:nvCxnSpPr>
          <p:spPr>
            <a:xfrm>
              <a:off x="1049554" y="3591559"/>
              <a:ext cx="1268731" cy="243840"/>
            </a:xfrm>
            <a:prstGeom prst="line">
              <a:avLst/>
            </a:prstGeom>
            <a:grpFill/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EEF0B59-2775-4499-AC4D-057BAEFE3416}"/>
                </a:ext>
              </a:extLst>
            </p:cNvPr>
            <p:cNvCxnSpPr>
              <a:stCxn id="58" idx="149"/>
              <a:endCxn id="58" idx="153"/>
            </p:cNvCxnSpPr>
            <p:nvPr/>
          </p:nvCxnSpPr>
          <p:spPr>
            <a:xfrm flipH="1">
              <a:off x="1554379" y="3967479"/>
              <a:ext cx="565785" cy="387350"/>
            </a:xfrm>
            <a:prstGeom prst="line">
              <a:avLst/>
            </a:prstGeom>
            <a:grpFill/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9F7C85-0FF7-4A63-A5B8-7D483179CC1E}"/>
                </a:ext>
              </a:extLst>
            </p:cNvPr>
            <p:cNvCxnSpPr>
              <a:cxnSpLocks/>
              <a:stCxn id="58" idx="147"/>
              <a:endCxn id="58" idx="27"/>
            </p:cNvCxnSpPr>
            <p:nvPr/>
          </p:nvCxnSpPr>
          <p:spPr>
            <a:xfrm flipV="1">
              <a:off x="2349399" y="1838960"/>
              <a:ext cx="713106" cy="2012314"/>
            </a:xfrm>
            <a:prstGeom prst="line">
              <a:avLst/>
            </a:prstGeom>
            <a:grpFill/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44A8B06-5EE8-4BA4-93C5-D31544FB6172}"/>
                </a:ext>
              </a:extLst>
            </p:cNvPr>
            <p:cNvCxnSpPr>
              <a:stCxn id="58" idx="146"/>
              <a:endCxn id="58" idx="143"/>
            </p:cNvCxnSpPr>
            <p:nvPr/>
          </p:nvCxnSpPr>
          <p:spPr>
            <a:xfrm>
              <a:off x="2369085" y="3865879"/>
              <a:ext cx="1055883" cy="592747"/>
            </a:xfrm>
            <a:prstGeom prst="line">
              <a:avLst/>
            </a:prstGeom>
            <a:grpFill/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3E81A37-CB66-4E5E-A79D-8CD5D645C7B0}"/>
                </a:ext>
              </a:extLst>
            </p:cNvPr>
            <p:cNvCxnSpPr>
              <a:stCxn id="58" idx="143"/>
              <a:endCxn id="58" idx="134"/>
            </p:cNvCxnSpPr>
            <p:nvPr/>
          </p:nvCxnSpPr>
          <p:spPr>
            <a:xfrm>
              <a:off x="3424968" y="4458626"/>
              <a:ext cx="905094" cy="956586"/>
            </a:xfrm>
            <a:prstGeom prst="line">
              <a:avLst/>
            </a:prstGeom>
            <a:grpFill/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A5CCBA6-738A-4452-97A5-F13730E3BEF3}"/>
                </a:ext>
              </a:extLst>
            </p:cNvPr>
            <p:cNvCxnSpPr>
              <a:stCxn id="58" idx="132"/>
              <a:endCxn id="58" idx="128"/>
            </p:cNvCxnSpPr>
            <p:nvPr/>
          </p:nvCxnSpPr>
          <p:spPr>
            <a:xfrm>
              <a:off x="4350285" y="5455919"/>
              <a:ext cx="501650" cy="995680"/>
            </a:xfrm>
            <a:prstGeom prst="line">
              <a:avLst/>
            </a:prstGeom>
            <a:grpFill/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BD1E048-7AB5-4444-BFCF-57A27153708B}"/>
                </a:ext>
              </a:extLst>
            </p:cNvPr>
            <p:cNvCxnSpPr>
              <a:stCxn id="58" idx="134"/>
              <a:endCxn id="58" idx="95"/>
            </p:cNvCxnSpPr>
            <p:nvPr/>
          </p:nvCxnSpPr>
          <p:spPr>
            <a:xfrm flipV="1">
              <a:off x="4330062" y="4196239"/>
              <a:ext cx="1777671" cy="1218973"/>
            </a:xfrm>
            <a:prstGeom prst="line">
              <a:avLst/>
            </a:prstGeom>
            <a:grpFill/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770415A-30FD-43B9-9E58-A9AD36364550}"/>
                </a:ext>
              </a:extLst>
            </p:cNvPr>
            <p:cNvCxnSpPr>
              <a:stCxn id="58" idx="143"/>
              <a:endCxn id="58" idx="58"/>
            </p:cNvCxnSpPr>
            <p:nvPr/>
          </p:nvCxnSpPr>
          <p:spPr>
            <a:xfrm flipV="1">
              <a:off x="3424968" y="2782285"/>
              <a:ext cx="1308645" cy="1676341"/>
            </a:xfrm>
            <a:prstGeom prst="line">
              <a:avLst/>
            </a:prstGeom>
            <a:grpFill/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6396A2A-AA4E-4520-AE86-D07B08D707BF}"/>
                </a:ext>
              </a:extLst>
            </p:cNvPr>
            <p:cNvCxnSpPr>
              <a:stCxn id="58" idx="135"/>
              <a:endCxn id="58" idx="139"/>
            </p:cNvCxnSpPr>
            <p:nvPr/>
          </p:nvCxnSpPr>
          <p:spPr>
            <a:xfrm flipH="1" flipV="1">
              <a:off x="3410486" y="5374638"/>
              <a:ext cx="670561" cy="10161"/>
            </a:xfrm>
            <a:prstGeom prst="line">
              <a:avLst/>
            </a:prstGeom>
            <a:grpFill/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PNG 2">
            <a:extLst>
              <a:ext uri="{FF2B5EF4-FFF2-40B4-BE49-F238E27FC236}">
                <a16:creationId xmlns:a16="http://schemas.microsoft.com/office/drawing/2014/main" id="{4BFCBE08-5F87-309C-D881-AD85F657DAC9}"/>
              </a:ext>
            </a:extLst>
          </p:cNvPr>
          <p:cNvSpPr>
            <a:spLocks/>
          </p:cNvSpPr>
          <p:nvPr/>
        </p:nvSpPr>
        <p:spPr>
          <a:xfrm rot="19020000">
            <a:off x="3587314" y="3495987"/>
            <a:ext cx="1620000" cy="162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8" name="PNG 4">
            <a:extLst>
              <a:ext uri="{FF2B5EF4-FFF2-40B4-BE49-F238E27FC236}">
                <a16:creationId xmlns:a16="http://schemas.microsoft.com/office/drawing/2014/main" id="{08E00961-EA0A-24D2-9D68-DEDAB0A3644A}"/>
              </a:ext>
            </a:extLst>
          </p:cNvPr>
          <p:cNvSpPr>
            <a:spLocks/>
          </p:cNvSpPr>
          <p:nvPr/>
        </p:nvSpPr>
        <p:spPr>
          <a:xfrm rot="17160000">
            <a:off x="1679958" y="7021490"/>
            <a:ext cx="1620000" cy="1620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5" name="NOMBRE">
            <a:extLst>
              <a:ext uri="{FF2B5EF4-FFF2-40B4-BE49-F238E27FC236}">
                <a16:creationId xmlns:a16="http://schemas.microsoft.com/office/drawing/2014/main" id="{353BAB2C-B9E5-0733-7833-18EC28AD936A}"/>
              </a:ext>
            </a:extLst>
          </p:cNvPr>
          <p:cNvSpPr>
            <a:spLocks/>
          </p:cNvSpPr>
          <p:nvPr/>
        </p:nvSpPr>
        <p:spPr>
          <a:xfrm rot="19029575">
            <a:off x="2570190" y="3008534"/>
            <a:ext cx="1800000" cy="612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75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13" name="NOMBRE">
            <a:extLst>
              <a:ext uri="{FF2B5EF4-FFF2-40B4-BE49-F238E27FC236}">
                <a16:creationId xmlns:a16="http://schemas.microsoft.com/office/drawing/2014/main" id="{21418835-F2F0-5AF6-860E-04CDD28CA539}"/>
              </a:ext>
            </a:extLst>
          </p:cNvPr>
          <p:cNvSpPr>
            <a:spLocks/>
          </p:cNvSpPr>
          <p:nvPr/>
        </p:nvSpPr>
        <p:spPr>
          <a:xfrm rot="16990748">
            <a:off x="239748" y="7223657"/>
            <a:ext cx="1800000" cy="612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475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492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CP">
            <a:extLst>
              <a:ext uri="{FF2B5EF4-FFF2-40B4-BE49-F238E27FC236}">
                <a16:creationId xmlns:a16="http://schemas.microsoft.com/office/drawing/2014/main" id="{5E330268-56ED-4FF4-BF52-383B2A460800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CAJA CUBO 6 x 6 CM</a:t>
            </a:r>
          </a:p>
        </p:txBody>
      </p:sp>
      <p:sp>
        <p:nvSpPr>
          <p:cNvPr id="30" name="FONDO 2">
            <a:extLst>
              <a:ext uri="{FF2B5EF4-FFF2-40B4-BE49-F238E27FC236}">
                <a16:creationId xmlns:a16="http://schemas.microsoft.com/office/drawing/2014/main" id="{37995150-E722-45A3-BAEB-38BCBDFCC3DB}"/>
              </a:ext>
            </a:extLst>
          </p:cNvPr>
          <p:cNvSpPr/>
          <p:nvPr/>
        </p:nvSpPr>
        <p:spPr>
          <a:xfrm>
            <a:off x="171853" y="1035844"/>
            <a:ext cx="7200000" cy="9000000"/>
          </a:xfrm>
          <a:custGeom>
            <a:avLst/>
            <a:gdLst>
              <a:gd name="connsiteX0" fmla="*/ 2687640 w 7200000"/>
              <a:gd name="connsiteY0" fmla="*/ 0 h 9000000"/>
              <a:gd name="connsiteX1" fmla="*/ 4486960 w 7200000"/>
              <a:gd name="connsiteY1" fmla="*/ 0 h 9000000"/>
              <a:gd name="connsiteX2" fmla="*/ 4680000 w 7200000"/>
              <a:gd name="connsiteY2" fmla="*/ 360000 h 9000000"/>
              <a:gd name="connsiteX3" fmla="*/ 4680000 w 7200000"/>
              <a:gd name="connsiteY3" fmla="*/ 2520000 h 9000000"/>
              <a:gd name="connsiteX4" fmla="*/ 4847640 w 7200000"/>
              <a:gd name="connsiteY4" fmla="*/ 2160000 h 9000000"/>
              <a:gd name="connsiteX5" fmla="*/ 6646960 w 7200000"/>
              <a:gd name="connsiteY5" fmla="*/ 2160000 h 9000000"/>
              <a:gd name="connsiteX6" fmla="*/ 6840000 w 7200000"/>
              <a:gd name="connsiteY6" fmla="*/ 2520000 h 9000000"/>
              <a:gd name="connsiteX7" fmla="*/ 6840000 w 7200000"/>
              <a:gd name="connsiteY7" fmla="*/ 2519999 h 9000000"/>
              <a:gd name="connsiteX8" fmla="*/ 7200000 w 7200000"/>
              <a:gd name="connsiteY8" fmla="*/ 2687639 h 9000000"/>
              <a:gd name="connsiteX9" fmla="*/ 7200000 w 7200000"/>
              <a:gd name="connsiteY9" fmla="*/ 4486959 h 9000000"/>
              <a:gd name="connsiteX10" fmla="*/ 6840000 w 7200000"/>
              <a:gd name="connsiteY10" fmla="*/ 4679999 h 9000000"/>
              <a:gd name="connsiteX11" fmla="*/ 6840000 w 7200000"/>
              <a:gd name="connsiteY11" fmla="*/ 4680000 h 9000000"/>
              <a:gd name="connsiteX12" fmla="*/ 6672360 w 7200000"/>
              <a:gd name="connsiteY12" fmla="*/ 5040000 h 9000000"/>
              <a:gd name="connsiteX13" fmla="*/ 4873040 w 7200000"/>
              <a:gd name="connsiteY13" fmla="*/ 5040000 h 9000000"/>
              <a:gd name="connsiteX14" fmla="*/ 4680000 w 7200000"/>
              <a:gd name="connsiteY14" fmla="*/ 4680000 h 9000000"/>
              <a:gd name="connsiteX15" fmla="*/ 4680000 w 7200000"/>
              <a:gd name="connsiteY15" fmla="*/ 6840000 h 9000000"/>
              <a:gd name="connsiteX16" fmla="*/ 4680000 w 7200000"/>
              <a:gd name="connsiteY16" fmla="*/ 9000000 h 9000000"/>
              <a:gd name="connsiteX17" fmla="*/ 2520000 w 7200000"/>
              <a:gd name="connsiteY17" fmla="*/ 9000000 h 9000000"/>
              <a:gd name="connsiteX18" fmla="*/ 2520000 w 7200000"/>
              <a:gd name="connsiteY18" fmla="*/ 6840000 h 9000000"/>
              <a:gd name="connsiteX19" fmla="*/ 2520000 w 7200000"/>
              <a:gd name="connsiteY19" fmla="*/ 4680000 h 9000000"/>
              <a:gd name="connsiteX20" fmla="*/ 2352360 w 7200000"/>
              <a:gd name="connsiteY20" fmla="*/ 5040000 h 9000000"/>
              <a:gd name="connsiteX21" fmla="*/ 553040 w 7200000"/>
              <a:gd name="connsiteY21" fmla="*/ 5040000 h 9000000"/>
              <a:gd name="connsiteX22" fmla="*/ 360000 w 7200000"/>
              <a:gd name="connsiteY22" fmla="*/ 4680000 h 9000000"/>
              <a:gd name="connsiteX23" fmla="*/ 360000 w 7200000"/>
              <a:gd name="connsiteY23" fmla="*/ 4679999 h 9000000"/>
              <a:gd name="connsiteX24" fmla="*/ 0 w 7200000"/>
              <a:gd name="connsiteY24" fmla="*/ 4512359 h 9000000"/>
              <a:gd name="connsiteX25" fmla="*/ 0 w 7200000"/>
              <a:gd name="connsiteY25" fmla="*/ 2713039 h 9000000"/>
              <a:gd name="connsiteX26" fmla="*/ 360000 w 7200000"/>
              <a:gd name="connsiteY26" fmla="*/ 2519999 h 9000000"/>
              <a:gd name="connsiteX27" fmla="*/ 360000 w 7200000"/>
              <a:gd name="connsiteY27" fmla="*/ 2520000 h 9000000"/>
              <a:gd name="connsiteX28" fmla="*/ 527640 w 7200000"/>
              <a:gd name="connsiteY28" fmla="*/ 2160000 h 9000000"/>
              <a:gd name="connsiteX29" fmla="*/ 2326960 w 7200000"/>
              <a:gd name="connsiteY29" fmla="*/ 2160000 h 9000000"/>
              <a:gd name="connsiteX30" fmla="*/ 2520000 w 7200000"/>
              <a:gd name="connsiteY30" fmla="*/ 2520000 h 9000000"/>
              <a:gd name="connsiteX31" fmla="*/ 2520000 w 7200000"/>
              <a:gd name="connsiteY31" fmla="*/ 360000 h 90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200000" h="9000000">
                <a:moveTo>
                  <a:pt x="2687640" y="0"/>
                </a:moveTo>
                <a:lnTo>
                  <a:pt x="4486960" y="0"/>
                </a:lnTo>
                <a:lnTo>
                  <a:pt x="4680000" y="360000"/>
                </a:lnTo>
                <a:lnTo>
                  <a:pt x="4680000" y="2520000"/>
                </a:lnTo>
                <a:lnTo>
                  <a:pt x="4847640" y="2160000"/>
                </a:lnTo>
                <a:lnTo>
                  <a:pt x="6646960" y="2160000"/>
                </a:lnTo>
                <a:lnTo>
                  <a:pt x="6840000" y="2520000"/>
                </a:lnTo>
                <a:lnTo>
                  <a:pt x="6840000" y="2519999"/>
                </a:lnTo>
                <a:lnTo>
                  <a:pt x="7200000" y="2687639"/>
                </a:lnTo>
                <a:lnTo>
                  <a:pt x="7200000" y="4486959"/>
                </a:lnTo>
                <a:lnTo>
                  <a:pt x="6840000" y="4679999"/>
                </a:lnTo>
                <a:lnTo>
                  <a:pt x="6840000" y="4680000"/>
                </a:lnTo>
                <a:lnTo>
                  <a:pt x="6672360" y="5040000"/>
                </a:lnTo>
                <a:lnTo>
                  <a:pt x="4873040" y="5040000"/>
                </a:lnTo>
                <a:lnTo>
                  <a:pt x="4680000" y="4680000"/>
                </a:lnTo>
                <a:lnTo>
                  <a:pt x="4680000" y="6840000"/>
                </a:lnTo>
                <a:lnTo>
                  <a:pt x="4680000" y="9000000"/>
                </a:lnTo>
                <a:lnTo>
                  <a:pt x="2520000" y="9000000"/>
                </a:lnTo>
                <a:lnTo>
                  <a:pt x="2520000" y="6840000"/>
                </a:lnTo>
                <a:lnTo>
                  <a:pt x="2520000" y="4680000"/>
                </a:lnTo>
                <a:lnTo>
                  <a:pt x="2352360" y="5040000"/>
                </a:lnTo>
                <a:lnTo>
                  <a:pt x="553040" y="5040000"/>
                </a:lnTo>
                <a:lnTo>
                  <a:pt x="360000" y="4680000"/>
                </a:lnTo>
                <a:lnTo>
                  <a:pt x="360000" y="4679999"/>
                </a:lnTo>
                <a:lnTo>
                  <a:pt x="0" y="4512359"/>
                </a:lnTo>
                <a:lnTo>
                  <a:pt x="0" y="2713039"/>
                </a:lnTo>
                <a:lnTo>
                  <a:pt x="360000" y="2519999"/>
                </a:lnTo>
                <a:lnTo>
                  <a:pt x="360000" y="2520000"/>
                </a:lnTo>
                <a:lnTo>
                  <a:pt x="527640" y="2160000"/>
                </a:lnTo>
                <a:lnTo>
                  <a:pt x="2326960" y="2160000"/>
                </a:lnTo>
                <a:lnTo>
                  <a:pt x="2520000" y="2520000"/>
                </a:lnTo>
                <a:lnTo>
                  <a:pt x="2520000" y="360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LINEA DE PUNTOS">
            <a:extLst>
              <a:ext uri="{FF2B5EF4-FFF2-40B4-BE49-F238E27FC236}">
                <a16:creationId xmlns:a16="http://schemas.microsoft.com/office/drawing/2014/main" id="{49EE574A-D1D8-44BF-893E-72AF3B54A05D}"/>
              </a:ext>
            </a:extLst>
          </p:cNvPr>
          <p:cNvGrpSpPr/>
          <p:nvPr/>
        </p:nvGrpSpPr>
        <p:grpSpPr>
          <a:xfrm>
            <a:off x="531853" y="1395844"/>
            <a:ext cx="6480000" cy="6480000"/>
            <a:chOff x="531853" y="1395844"/>
            <a:chExt cx="6480000" cy="6480000"/>
          </a:xfrm>
          <a:noFill/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C5A1338-5A46-465D-BD53-FE08BB1233C5}"/>
                </a:ext>
              </a:extLst>
            </p:cNvPr>
            <p:cNvCxnSpPr>
              <a:stCxn id="30" idx="31"/>
              <a:endCxn id="30" idx="2"/>
            </p:cNvCxnSpPr>
            <p:nvPr/>
          </p:nvCxnSpPr>
          <p:spPr>
            <a:xfrm>
              <a:off x="2691853" y="1395844"/>
              <a:ext cx="2160000" cy="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30824C6-3B84-47A6-B38E-7260912DAF4D}"/>
                </a:ext>
              </a:extLst>
            </p:cNvPr>
            <p:cNvCxnSpPr>
              <a:stCxn id="30" idx="26"/>
              <a:endCxn id="30" idx="6"/>
            </p:cNvCxnSpPr>
            <p:nvPr/>
          </p:nvCxnSpPr>
          <p:spPr>
            <a:xfrm>
              <a:off x="531853" y="3555843"/>
              <a:ext cx="6480000" cy="1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54C7FF1-9A41-4320-A279-844337E877EB}"/>
                </a:ext>
              </a:extLst>
            </p:cNvPr>
            <p:cNvCxnSpPr>
              <a:stCxn id="30" idx="23"/>
              <a:endCxn id="30" idx="10"/>
            </p:cNvCxnSpPr>
            <p:nvPr/>
          </p:nvCxnSpPr>
          <p:spPr>
            <a:xfrm>
              <a:off x="531853" y="5715843"/>
              <a:ext cx="6480000" cy="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5B4F239-DCBE-47B6-BB1D-BBD82EFE070A}"/>
                </a:ext>
              </a:extLst>
            </p:cNvPr>
            <p:cNvCxnSpPr>
              <a:stCxn id="30" idx="30"/>
              <a:endCxn id="30" idx="19"/>
            </p:cNvCxnSpPr>
            <p:nvPr/>
          </p:nvCxnSpPr>
          <p:spPr>
            <a:xfrm>
              <a:off x="2691853" y="3555844"/>
              <a:ext cx="0" cy="216000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83D12BB-3B42-421D-8BE0-29A61DBDDA2F}"/>
                </a:ext>
              </a:extLst>
            </p:cNvPr>
            <p:cNvCxnSpPr>
              <a:stCxn id="30" idx="3"/>
              <a:endCxn id="30" idx="14"/>
            </p:cNvCxnSpPr>
            <p:nvPr/>
          </p:nvCxnSpPr>
          <p:spPr>
            <a:xfrm>
              <a:off x="4851853" y="3555844"/>
              <a:ext cx="0" cy="216000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4C390B9-B109-4442-8924-C66EF0E1885A}"/>
                </a:ext>
              </a:extLst>
            </p:cNvPr>
            <p:cNvCxnSpPr>
              <a:stCxn id="30" idx="26"/>
              <a:endCxn id="30" idx="23"/>
            </p:cNvCxnSpPr>
            <p:nvPr/>
          </p:nvCxnSpPr>
          <p:spPr>
            <a:xfrm>
              <a:off x="531853" y="3555843"/>
              <a:ext cx="0" cy="216000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FEF4AB3-45DF-47E6-AC2F-5E7F5BBFBAE2}"/>
                </a:ext>
              </a:extLst>
            </p:cNvPr>
            <p:cNvCxnSpPr>
              <a:stCxn id="30" idx="7"/>
              <a:endCxn id="30" idx="10"/>
            </p:cNvCxnSpPr>
            <p:nvPr/>
          </p:nvCxnSpPr>
          <p:spPr>
            <a:xfrm>
              <a:off x="7011853" y="3555843"/>
              <a:ext cx="0" cy="216000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813FE3E-14FC-4058-9F9E-508672EB48EE}"/>
                </a:ext>
              </a:extLst>
            </p:cNvPr>
            <p:cNvCxnSpPr>
              <a:stCxn id="30" idx="18"/>
              <a:endCxn id="30" idx="15"/>
            </p:cNvCxnSpPr>
            <p:nvPr/>
          </p:nvCxnSpPr>
          <p:spPr>
            <a:xfrm>
              <a:off x="2691853" y="7875844"/>
              <a:ext cx="2160000" cy="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PNG 1">
            <a:extLst>
              <a:ext uri="{FF2B5EF4-FFF2-40B4-BE49-F238E27FC236}">
                <a16:creationId xmlns:a16="http://schemas.microsoft.com/office/drawing/2014/main" id="{020578E4-86B2-67F3-8976-3061CB58F8CE}"/>
              </a:ext>
            </a:extLst>
          </p:cNvPr>
          <p:cNvSpPr>
            <a:spLocks/>
          </p:cNvSpPr>
          <p:nvPr/>
        </p:nvSpPr>
        <p:spPr>
          <a:xfrm>
            <a:off x="2699643" y="7875841"/>
            <a:ext cx="2160000" cy="215999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9" name="PNG 3">
            <a:extLst>
              <a:ext uri="{FF2B5EF4-FFF2-40B4-BE49-F238E27FC236}">
                <a16:creationId xmlns:a16="http://schemas.microsoft.com/office/drawing/2014/main" id="{9DE95DAA-C158-1556-9B47-E2AC2F21738D}"/>
              </a:ext>
            </a:extLst>
          </p:cNvPr>
          <p:cNvSpPr>
            <a:spLocks/>
          </p:cNvSpPr>
          <p:nvPr/>
        </p:nvSpPr>
        <p:spPr>
          <a:xfrm>
            <a:off x="2691659" y="1395846"/>
            <a:ext cx="2160000" cy="2159999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3" name="PNG 4">
            <a:extLst>
              <a:ext uri="{FF2B5EF4-FFF2-40B4-BE49-F238E27FC236}">
                <a16:creationId xmlns:a16="http://schemas.microsoft.com/office/drawing/2014/main" id="{420D7B85-50F3-FEB6-1E40-02431F44D009}"/>
              </a:ext>
            </a:extLst>
          </p:cNvPr>
          <p:cNvSpPr>
            <a:spLocks/>
          </p:cNvSpPr>
          <p:nvPr/>
        </p:nvSpPr>
        <p:spPr>
          <a:xfrm rot="10800000">
            <a:off x="2691657" y="5715841"/>
            <a:ext cx="2160000" cy="2159999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5" name="PNG 6">
            <a:extLst>
              <a:ext uri="{FF2B5EF4-FFF2-40B4-BE49-F238E27FC236}">
                <a16:creationId xmlns:a16="http://schemas.microsoft.com/office/drawing/2014/main" id="{18E62BC9-2EFD-3004-8937-9410555DC4C6}"/>
              </a:ext>
            </a:extLst>
          </p:cNvPr>
          <p:cNvSpPr>
            <a:spLocks/>
          </p:cNvSpPr>
          <p:nvPr/>
        </p:nvSpPr>
        <p:spPr>
          <a:xfrm rot="16200000">
            <a:off x="531659" y="3555844"/>
            <a:ext cx="2160000" cy="2159999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9" name="PNG 9">
            <a:extLst>
              <a:ext uri="{FF2B5EF4-FFF2-40B4-BE49-F238E27FC236}">
                <a16:creationId xmlns:a16="http://schemas.microsoft.com/office/drawing/2014/main" id="{59F0F301-143B-3034-1994-222274642643}"/>
              </a:ext>
            </a:extLst>
          </p:cNvPr>
          <p:cNvSpPr>
            <a:spLocks/>
          </p:cNvSpPr>
          <p:nvPr/>
        </p:nvSpPr>
        <p:spPr>
          <a:xfrm rot="5400000">
            <a:off x="4851662" y="3555844"/>
            <a:ext cx="2160000" cy="2159999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23" name="EDAD">
            <a:extLst>
              <a:ext uri="{FF2B5EF4-FFF2-40B4-BE49-F238E27FC236}">
                <a16:creationId xmlns:a16="http://schemas.microsoft.com/office/drawing/2014/main" id="{BC9257C1-C17B-E9F2-60E1-16919CAB354C}"/>
              </a:ext>
            </a:extLst>
          </p:cNvPr>
          <p:cNvSpPr/>
          <p:nvPr/>
        </p:nvSpPr>
        <p:spPr>
          <a:xfrm>
            <a:off x="2699810" y="4451420"/>
            <a:ext cx="2160000" cy="1107996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77500" lnSpcReduction="2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25" name="NOMBRE">
            <a:extLst>
              <a:ext uri="{FF2B5EF4-FFF2-40B4-BE49-F238E27FC236}">
                <a16:creationId xmlns:a16="http://schemas.microsoft.com/office/drawing/2014/main" id="{FBD8D9D0-4507-0F7E-3DE4-F420B8325BAD}"/>
              </a:ext>
            </a:extLst>
          </p:cNvPr>
          <p:cNvSpPr>
            <a:spLocks/>
          </p:cNvSpPr>
          <p:nvPr/>
        </p:nvSpPr>
        <p:spPr>
          <a:xfrm>
            <a:off x="2744212" y="3746868"/>
            <a:ext cx="2054970" cy="830997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7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4046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CP">
            <a:extLst>
              <a:ext uri="{FF2B5EF4-FFF2-40B4-BE49-F238E27FC236}">
                <a16:creationId xmlns:a16="http://schemas.microsoft.com/office/drawing/2014/main" id="{5E330268-56ED-4FF4-BF52-383B2A460800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Caja PAPAS/CARAMELOS 10 x 8 CM</a:t>
            </a:r>
          </a:p>
        </p:txBody>
      </p:sp>
      <p:sp>
        <p:nvSpPr>
          <p:cNvPr id="70" name="FONDO 4">
            <a:extLst>
              <a:ext uri="{FF2B5EF4-FFF2-40B4-BE49-F238E27FC236}">
                <a16:creationId xmlns:a16="http://schemas.microsoft.com/office/drawing/2014/main" id="{3EE1B056-1587-464C-9A22-23622838E855}"/>
              </a:ext>
            </a:extLst>
          </p:cNvPr>
          <p:cNvSpPr/>
          <p:nvPr/>
        </p:nvSpPr>
        <p:spPr>
          <a:xfrm>
            <a:off x="586263" y="1432562"/>
            <a:ext cx="6387148" cy="8694555"/>
          </a:xfrm>
          <a:custGeom>
            <a:avLst/>
            <a:gdLst>
              <a:gd name="connsiteX0" fmla="*/ 3193574 w 6387148"/>
              <a:gd name="connsiteY0" fmla="*/ 8694555 h 8694555"/>
              <a:gd name="connsiteX1" fmla="*/ 1252685 w 6387148"/>
              <a:gd name="connsiteY1" fmla="*/ 8123055 h 8694555"/>
              <a:gd name="connsiteX2" fmla="*/ 0 w 6387148"/>
              <a:gd name="connsiteY2" fmla="*/ 7353435 h 8694555"/>
              <a:gd name="connsiteX3" fmla="*/ 657273 w 6387148"/>
              <a:gd name="connsiteY3" fmla="*/ 5235075 h 8694555"/>
              <a:gd name="connsiteX4" fmla="*/ 1767840 w 6387148"/>
              <a:gd name="connsiteY4" fmla="*/ 5235075 h 8694555"/>
              <a:gd name="connsiteX5" fmla="*/ 784860 w 6387148"/>
              <a:gd name="connsiteY5" fmla="*/ 5021715 h 8694555"/>
              <a:gd name="connsiteX6" fmla="*/ 777240 w 6387148"/>
              <a:gd name="connsiteY6" fmla="*/ 3327429 h 8694555"/>
              <a:gd name="connsiteX7" fmla="*/ 1767840 w 6387148"/>
              <a:gd name="connsiteY7" fmla="*/ 3075969 h 8694555"/>
              <a:gd name="connsiteX8" fmla="*/ 657273 w 6387148"/>
              <a:gd name="connsiteY8" fmla="*/ 3075969 h 8694555"/>
              <a:gd name="connsiteX9" fmla="*/ 0 w 6387148"/>
              <a:gd name="connsiteY9" fmla="*/ 957609 h 8694555"/>
              <a:gd name="connsiteX10" fmla="*/ 1252685 w 6387148"/>
              <a:gd name="connsiteY10" fmla="*/ 187989 h 8694555"/>
              <a:gd name="connsiteX11" fmla="*/ 1489588 w 6387148"/>
              <a:gd name="connsiteY11" fmla="*/ 69462 h 8694555"/>
              <a:gd name="connsiteX12" fmla="*/ 1568599 w 6387148"/>
              <a:gd name="connsiteY12" fmla="*/ 33310 h 8694555"/>
              <a:gd name="connsiteX13" fmla="*/ 1583578 w 6387148"/>
              <a:gd name="connsiteY13" fmla="*/ 40804 h 8694555"/>
              <a:gd name="connsiteX14" fmla="*/ 3123883 w 6387148"/>
              <a:gd name="connsiteY14" fmla="*/ 312555 h 8694555"/>
              <a:gd name="connsiteX15" fmla="*/ 4664188 w 6387148"/>
              <a:gd name="connsiteY15" fmla="*/ 40804 h 8694555"/>
              <a:gd name="connsiteX16" fmla="*/ 4745749 w 6387148"/>
              <a:gd name="connsiteY16" fmla="*/ 0 h 8694555"/>
              <a:gd name="connsiteX17" fmla="*/ 4897561 w 6387148"/>
              <a:gd name="connsiteY17" fmla="*/ 69462 h 8694555"/>
              <a:gd name="connsiteX18" fmla="*/ 5134463 w 6387148"/>
              <a:gd name="connsiteY18" fmla="*/ 187989 h 8694555"/>
              <a:gd name="connsiteX19" fmla="*/ 6387148 w 6387148"/>
              <a:gd name="connsiteY19" fmla="*/ 957609 h 8694555"/>
              <a:gd name="connsiteX20" fmla="*/ 5729875 w 6387148"/>
              <a:gd name="connsiteY20" fmla="*/ 3075969 h 8694555"/>
              <a:gd name="connsiteX21" fmla="*/ 4587240 w 6387148"/>
              <a:gd name="connsiteY21" fmla="*/ 3075969 h 8694555"/>
              <a:gd name="connsiteX22" fmla="*/ 5570220 w 6387148"/>
              <a:gd name="connsiteY22" fmla="*/ 3289329 h 8694555"/>
              <a:gd name="connsiteX23" fmla="*/ 5577840 w 6387148"/>
              <a:gd name="connsiteY23" fmla="*/ 4983615 h 8694555"/>
              <a:gd name="connsiteX24" fmla="*/ 4587240 w 6387148"/>
              <a:gd name="connsiteY24" fmla="*/ 5235075 h 8694555"/>
              <a:gd name="connsiteX25" fmla="*/ 5729875 w 6387148"/>
              <a:gd name="connsiteY25" fmla="*/ 5235075 h 8694555"/>
              <a:gd name="connsiteX26" fmla="*/ 6387148 w 6387148"/>
              <a:gd name="connsiteY26" fmla="*/ 7353435 h 8694555"/>
              <a:gd name="connsiteX27" fmla="*/ 5134463 w 6387148"/>
              <a:gd name="connsiteY27" fmla="*/ 8123055 h 8694555"/>
              <a:gd name="connsiteX28" fmla="*/ 3193574 w 6387148"/>
              <a:gd name="connsiteY28" fmla="*/ 8694555 h 8694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387148" h="8694555">
                <a:moveTo>
                  <a:pt x="3193574" y="8694555"/>
                </a:moveTo>
                <a:cubicBezTo>
                  <a:pt x="2515680" y="8692015"/>
                  <a:pt x="1884183" y="8450715"/>
                  <a:pt x="1252685" y="8123055"/>
                </a:cubicBezTo>
                <a:lnTo>
                  <a:pt x="0" y="7353435"/>
                </a:lnTo>
                <a:lnTo>
                  <a:pt x="657273" y="5235075"/>
                </a:lnTo>
                <a:lnTo>
                  <a:pt x="1767840" y="5235075"/>
                </a:lnTo>
                <a:lnTo>
                  <a:pt x="784860" y="5021715"/>
                </a:lnTo>
                <a:lnTo>
                  <a:pt x="777240" y="3327429"/>
                </a:lnTo>
                <a:lnTo>
                  <a:pt x="1767840" y="3075969"/>
                </a:lnTo>
                <a:lnTo>
                  <a:pt x="657273" y="3075969"/>
                </a:lnTo>
                <a:lnTo>
                  <a:pt x="0" y="957609"/>
                </a:lnTo>
                <a:lnTo>
                  <a:pt x="1252685" y="187989"/>
                </a:lnTo>
                <a:cubicBezTo>
                  <a:pt x="1331623" y="147032"/>
                  <a:pt x="1410560" y="107423"/>
                  <a:pt x="1489588" y="69462"/>
                </a:cubicBezTo>
                <a:lnTo>
                  <a:pt x="1568599" y="33310"/>
                </a:lnTo>
                <a:lnTo>
                  <a:pt x="1583578" y="40804"/>
                </a:lnTo>
                <a:cubicBezTo>
                  <a:pt x="1949696" y="206769"/>
                  <a:pt x="2503768" y="312555"/>
                  <a:pt x="3123883" y="312555"/>
                </a:cubicBezTo>
                <a:cubicBezTo>
                  <a:pt x="3743999" y="312555"/>
                  <a:pt x="4298070" y="206769"/>
                  <a:pt x="4664188" y="40804"/>
                </a:cubicBezTo>
                <a:lnTo>
                  <a:pt x="4745749" y="0"/>
                </a:lnTo>
                <a:lnTo>
                  <a:pt x="4897561" y="69462"/>
                </a:lnTo>
                <a:cubicBezTo>
                  <a:pt x="4976588" y="107423"/>
                  <a:pt x="5055526" y="147032"/>
                  <a:pt x="5134463" y="187989"/>
                </a:cubicBezTo>
                <a:lnTo>
                  <a:pt x="6387148" y="957609"/>
                </a:lnTo>
                <a:lnTo>
                  <a:pt x="5729875" y="3075969"/>
                </a:lnTo>
                <a:lnTo>
                  <a:pt x="4587240" y="3075969"/>
                </a:lnTo>
                <a:lnTo>
                  <a:pt x="5570220" y="3289329"/>
                </a:lnTo>
                <a:lnTo>
                  <a:pt x="5577840" y="4983615"/>
                </a:lnTo>
                <a:lnTo>
                  <a:pt x="4587240" y="5235075"/>
                </a:lnTo>
                <a:lnTo>
                  <a:pt x="5729875" y="5235075"/>
                </a:lnTo>
                <a:lnTo>
                  <a:pt x="6387148" y="7353435"/>
                </a:lnTo>
                <a:lnTo>
                  <a:pt x="5134463" y="8123055"/>
                </a:lnTo>
                <a:cubicBezTo>
                  <a:pt x="4502965" y="8450715"/>
                  <a:pt x="3871467" y="8692015"/>
                  <a:pt x="3193574" y="869455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noFill/>
            </a:endParaRPr>
          </a:p>
        </p:txBody>
      </p:sp>
      <p:grpSp>
        <p:nvGrpSpPr>
          <p:cNvPr id="36" name="LINEA DE PUNTOS">
            <a:extLst>
              <a:ext uri="{FF2B5EF4-FFF2-40B4-BE49-F238E27FC236}">
                <a16:creationId xmlns:a16="http://schemas.microsoft.com/office/drawing/2014/main" id="{BC792B1B-DDC6-4746-807C-AC08E971683F}"/>
              </a:ext>
            </a:extLst>
          </p:cNvPr>
          <p:cNvGrpSpPr/>
          <p:nvPr/>
        </p:nvGrpSpPr>
        <p:grpSpPr>
          <a:xfrm rot="10800000">
            <a:off x="1838949" y="1620549"/>
            <a:ext cx="3881778" cy="7935066"/>
            <a:chOff x="1769257" y="1501140"/>
            <a:chExt cx="3881778" cy="7935066"/>
          </a:xfrm>
          <a:noFill/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28D9140-7193-49D2-B8BC-B7582E4D2814}"/>
                </a:ext>
              </a:extLst>
            </p:cNvPr>
            <p:cNvCxnSpPr/>
            <p:nvPr/>
          </p:nvCxnSpPr>
          <p:spPr>
            <a:xfrm>
              <a:off x="1769257" y="1501140"/>
              <a:ext cx="547223" cy="2887980"/>
            </a:xfrm>
            <a:prstGeom prst="lin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2B47E59-6110-40B3-B323-3D4D5D018882}"/>
                </a:ext>
              </a:extLst>
            </p:cNvPr>
            <p:cNvCxnSpPr/>
            <p:nvPr/>
          </p:nvCxnSpPr>
          <p:spPr>
            <a:xfrm>
              <a:off x="2316480" y="4389120"/>
              <a:ext cx="2819400" cy="0"/>
            </a:xfrm>
            <a:prstGeom prst="lin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4EEF35-759F-4CF7-A5B7-733E2315DA1B}"/>
                </a:ext>
              </a:extLst>
            </p:cNvPr>
            <p:cNvCxnSpPr/>
            <p:nvPr/>
          </p:nvCxnSpPr>
          <p:spPr>
            <a:xfrm flipV="1">
              <a:off x="5135880" y="1501140"/>
              <a:ext cx="515155" cy="2887980"/>
            </a:xfrm>
            <a:prstGeom prst="lin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62B98D3-7372-41AC-BCD2-B4C3ED3AF504}"/>
                </a:ext>
              </a:extLst>
            </p:cNvPr>
            <p:cNvCxnSpPr/>
            <p:nvPr/>
          </p:nvCxnSpPr>
          <p:spPr>
            <a:xfrm>
              <a:off x="2316480" y="4389120"/>
              <a:ext cx="0" cy="2159106"/>
            </a:xfrm>
            <a:prstGeom prst="lin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A57A747-244F-49D5-9015-F49300CA62ED}"/>
                </a:ext>
              </a:extLst>
            </p:cNvPr>
            <p:cNvCxnSpPr/>
            <p:nvPr/>
          </p:nvCxnSpPr>
          <p:spPr>
            <a:xfrm>
              <a:off x="2316480" y="6548226"/>
              <a:ext cx="2819400" cy="0"/>
            </a:xfrm>
            <a:prstGeom prst="lin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072781-C952-4C17-944F-2B4A2BC2C5C6}"/>
                </a:ext>
              </a:extLst>
            </p:cNvPr>
            <p:cNvCxnSpPr/>
            <p:nvPr/>
          </p:nvCxnSpPr>
          <p:spPr>
            <a:xfrm>
              <a:off x="5135880" y="4389120"/>
              <a:ext cx="0" cy="2159106"/>
            </a:xfrm>
            <a:prstGeom prst="lin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89C740C-0129-4F34-AD5A-026D4B01CA1A}"/>
                </a:ext>
              </a:extLst>
            </p:cNvPr>
            <p:cNvCxnSpPr/>
            <p:nvPr/>
          </p:nvCxnSpPr>
          <p:spPr>
            <a:xfrm>
              <a:off x="5135880" y="6548226"/>
              <a:ext cx="515155" cy="2887980"/>
            </a:xfrm>
            <a:prstGeom prst="lin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87148F6-6CBC-450F-8989-86261F1CF949}"/>
                </a:ext>
              </a:extLst>
            </p:cNvPr>
            <p:cNvCxnSpPr/>
            <p:nvPr/>
          </p:nvCxnSpPr>
          <p:spPr>
            <a:xfrm flipH="1">
              <a:off x="1769257" y="6548226"/>
              <a:ext cx="547223" cy="2887980"/>
            </a:xfrm>
            <a:prstGeom prst="lin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PNG 1">
            <a:extLst>
              <a:ext uri="{FF2B5EF4-FFF2-40B4-BE49-F238E27FC236}">
                <a16:creationId xmlns:a16="http://schemas.microsoft.com/office/drawing/2014/main" id="{19A880AA-EED9-E793-9381-E7E5CD3AE9DA}"/>
              </a:ext>
            </a:extLst>
          </p:cNvPr>
          <p:cNvSpPr>
            <a:spLocks/>
          </p:cNvSpPr>
          <p:nvPr/>
        </p:nvSpPr>
        <p:spPr>
          <a:xfrm rot="10800000">
            <a:off x="2969683" y="6982235"/>
            <a:ext cx="1620000" cy="162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1" name="DISEÑOTEXTO">
            <a:extLst>
              <a:ext uri="{FF2B5EF4-FFF2-40B4-BE49-F238E27FC236}">
                <a16:creationId xmlns:a16="http://schemas.microsoft.com/office/drawing/2014/main" id="{DF4EEB25-A832-7E96-4FF5-8CE011AEE28C}"/>
              </a:ext>
            </a:extLst>
          </p:cNvPr>
          <p:cNvSpPr/>
          <p:nvPr/>
        </p:nvSpPr>
        <p:spPr>
          <a:xfrm>
            <a:off x="2171699" y="3043502"/>
            <a:ext cx="3200401" cy="584775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/>
          </a:bodyPr>
          <a:lstStyle/>
          <a:p>
            <a:pPr lvl="0" algn="ctr"/>
            <a:r>
              <a:rPr lang="es-AR" sz="3600" b="1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¡Gracias por venir!</a:t>
            </a:r>
            <a:endParaRPr lang="es-AR" sz="3600" b="1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16" name="NOMBRE">
            <a:extLst>
              <a:ext uri="{FF2B5EF4-FFF2-40B4-BE49-F238E27FC236}">
                <a16:creationId xmlns:a16="http://schemas.microsoft.com/office/drawing/2014/main" id="{2031ACD5-277D-726C-B6E7-3EE1A7B013C3}"/>
              </a:ext>
            </a:extLst>
          </p:cNvPr>
          <p:cNvSpPr>
            <a:spLocks/>
          </p:cNvSpPr>
          <p:nvPr/>
        </p:nvSpPr>
        <p:spPr>
          <a:xfrm>
            <a:off x="2879732" y="2200558"/>
            <a:ext cx="1800000" cy="648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55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14" name="NOMBRE">
            <a:extLst>
              <a:ext uri="{FF2B5EF4-FFF2-40B4-BE49-F238E27FC236}">
                <a16:creationId xmlns:a16="http://schemas.microsoft.com/office/drawing/2014/main" id="{7729F0D4-557F-01C4-9359-D7466DE35404}"/>
              </a:ext>
            </a:extLst>
          </p:cNvPr>
          <p:cNvSpPr>
            <a:spLocks/>
          </p:cNvSpPr>
          <p:nvPr/>
        </p:nvSpPr>
        <p:spPr>
          <a:xfrm rot="10800000">
            <a:off x="2571801" y="8660260"/>
            <a:ext cx="2416281" cy="648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55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327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CP">
            <a:extLst>
              <a:ext uri="{FF2B5EF4-FFF2-40B4-BE49-F238E27FC236}">
                <a16:creationId xmlns:a16="http://schemas.microsoft.com/office/drawing/2014/main" id="{8C0E06E2-6A15-9145-2D7B-E65F28A65470}"/>
              </a:ext>
            </a:extLst>
          </p:cNvPr>
          <p:cNvSpPr txBox="1"/>
          <p:nvPr/>
        </p:nvSpPr>
        <p:spPr>
          <a:xfrm>
            <a:off x="0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BOLSA CARAMELOS 13 x 5 CM</a:t>
            </a:r>
          </a:p>
        </p:txBody>
      </p:sp>
      <p:sp>
        <p:nvSpPr>
          <p:cNvPr id="41" name="FONDO 3">
            <a:extLst>
              <a:ext uri="{FF2B5EF4-FFF2-40B4-BE49-F238E27FC236}">
                <a16:creationId xmlns:a16="http://schemas.microsoft.com/office/drawing/2014/main" id="{7517088B-2007-4C0D-B646-55ED1F6B8DB5}"/>
              </a:ext>
            </a:extLst>
          </p:cNvPr>
          <p:cNvSpPr/>
          <p:nvPr/>
        </p:nvSpPr>
        <p:spPr>
          <a:xfrm>
            <a:off x="406961" y="1849686"/>
            <a:ext cx="6745752" cy="6992440"/>
          </a:xfrm>
          <a:custGeom>
            <a:avLst/>
            <a:gdLst>
              <a:gd name="connsiteX0" fmla="*/ 3906131 w 6542698"/>
              <a:gd name="connsiteY0" fmla="*/ 313418 h 6781960"/>
              <a:gd name="connsiteX1" fmla="*/ 3334199 w 6542698"/>
              <a:gd name="connsiteY1" fmla="*/ 885350 h 6781960"/>
              <a:gd name="connsiteX2" fmla="*/ 3335351 w 6542698"/>
              <a:gd name="connsiteY2" fmla="*/ 896780 h 6781960"/>
              <a:gd name="connsiteX3" fmla="*/ 4476911 w 6542698"/>
              <a:gd name="connsiteY3" fmla="*/ 896780 h 6781960"/>
              <a:gd name="connsiteX4" fmla="*/ 4478063 w 6542698"/>
              <a:gd name="connsiteY4" fmla="*/ 885350 h 6781960"/>
              <a:gd name="connsiteX5" fmla="*/ 3906131 w 6542698"/>
              <a:gd name="connsiteY5" fmla="*/ 313418 h 6781960"/>
              <a:gd name="connsiteX6" fmla="*/ 878234 w 6542698"/>
              <a:gd name="connsiteY6" fmla="*/ 313418 h 6781960"/>
              <a:gd name="connsiteX7" fmla="*/ 298098 w 6542698"/>
              <a:gd name="connsiteY7" fmla="*/ 885350 h 6781960"/>
              <a:gd name="connsiteX8" fmla="*/ 299267 w 6542698"/>
              <a:gd name="connsiteY8" fmla="*/ 896780 h 6781960"/>
              <a:gd name="connsiteX9" fmla="*/ 1457202 w 6542698"/>
              <a:gd name="connsiteY9" fmla="*/ 896780 h 6781960"/>
              <a:gd name="connsiteX10" fmla="*/ 1458370 w 6542698"/>
              <a:gd name="connsiteY10" fmla="*/ 885350 h 6781960"/>
              <a:gd name="connsiteX11" fmla="*/ 878234 w 6542698"/>
              <a:gd name="connsiteY11" fmla="*/ 313418 h 6781960"/>
              <a:gd name="connsiteX12" fmla="*/ 901860 w 6542698"/>
              <a:gd name="connsiteY12" fmla="*/ 0 h 6781960"/>
              <a:gd name="connsiteX13" fmla="*/ 1799910 w 6542698"/>
              <a:gd name="connsiteY13" fmla="*/ 885350 h 6781960"/>
              <a:gd name="connsiteX14" fmla="*/ 1799325 w 6542698"/>
              <a:gd name="connsiteY14" fmla="*/ 896780 h 6781960"/>
              <a:gd name="connsiteX15" fmla="*/ 3044650 w 6542698"/>
              <a:gd name="connsiteY15" fmla="*/ 896780 h 6781960"/>
              <a:gd name="connsiteX16" fmla="*/ 3044073 w 6542698"/>
              <a:gd name="connsiteY16" fmla="*/ 885350 h 6781960"/>
              <a:gd name="connsiteX17" fmla="*/ 3929423 w 6542698"/>
              <a:gd name="connsiteY17" fmla="*/ 0 h 6781960"/>
              <a:gd name="connsiteX18" fmla="*/ 4814773 w 6542698"/>
              <a:gd name="connsiteY18" fmla="*/ 885350 h 6781960"/>
              <a:gd name="connsiteX19" fmla="*/ 4814196 w 6542698"/>
              <a:gd name="connsiteY19" fmla="*/ 896780 h 6781960"/>
              <a:gd name="connsiteX20" fmla="*/ 6124978 w 6542698"/>
              <a:gd name="connsiteY20" fmla="*/ 896780 h 6781960"/>
              <a:gd name="connsiteX21" fmla="*/ 6542698 w 6542698"/>
              <a:gd name="connsiteY21" fmla="*/ 1214915 h 6781960"/>
              <a:gd name="connsiteX22" fmla="*/ 6542698 w 6542698"/>
              <a:gd name="connsiteY22" fmla="*/ 5228165 h 6781960"/>
              <a:gd name="connsiteX23" fmla="*/ 6124978 w 6542698"/>
              <a:gd name="connsiteY23" fmla="*/ 5576780 h 6781960"/>
              <a:gd name="connsiteX24" fmla="*/ 6066833 w 6542698"/>
              <a:gd name="connsiteY24" fmla="*/ 5576780 h 6781960"/>
              <a:gd name="connsiteX25" fmla="*/ 6066833 w 6542698"/>
              <a:gd name="connsiteY25" fmla="*/ 6781960 h 6781960"/>
              <a:gd name="connsiteX26" fmla="*/ 5589948 w 6542698"/>
              <a:gd name="connsiteY26" fmla="*/ 6781960 h 6781960"/>
              <a:gd name="connsiteX27" fmla="*/ 5441993 w 6542698"/>
              <a:gd name="connsiteY27" fmla="*/ 6304440 h 6781960"/>
              <a:gd name="connsiteX28" fmla="*/ 4781593 w 6542698"/>
              <a:gd name="connsiteY28" fmla="*/ 5576780 h 6781960"/>
              <a:gd name="connsiteX29" fmla="*/ 4777783 w 6542698"/>
              <a:gd name="connsiteY29" fmla="*/ 5576780 h 6781960"/>
              <a:gd name="connsiteX30" fmla="*/ 4777783 w 6542698"/>
              <a:gd name="connsiteY30" fmla="*/ 6781960 h 6781960"/>
              <a:gd name="connsiteX31" fmla="*/ 4400592 w 6542698"/>
              <a:gd name="connsiteY31" fmla="*/ 6781960 h 6781960"/>
              <a:gd name="connsiteX32" fmla="*/ 4400592 w 6542698"/>
              <a:gd name="connsiteY32" fmla="*/ 6310907 h 6781960"/>
              <a:gd name="connsiteX33" fmla="*/ 3432853 w 6542698"/>
              <a:gd name="connsiteY33" fmla="*/ 6310907 h 6781960"/>
              <a:gd name="connsiteX34" fmla="*/ 3432853 w 6542698"/>
              <a:gd name="connsiteY34" fmla="*/ 6781960 h 6781960"/>
              <a:gd name="connsiteX35" fmla="*/ 3051118 w 6542698"/>
              <a:gd name="connsiteY35" fmla="*/ 6781960 h 6781960"/>
              <a:gd name="connsiteX36" fmla="*/ 3051118 w 6542698"/>
              <a:gd name="connsiteY36" fmla="*/ 5576780 h 6781960"/>
              <a:gd name="connsiteX37" fmla="*/ 2390718 w 6542698"/>
              <a:gd name="connsiteY37" fmla="*/ 6304440 h 6781960"/>
              <a:gd name="connsiteX38" fmla="*/ 2242763 w 6542698"/>
              <a:gd name="connsiteY38" fmla="*/ 6781960 h 6781960"/>
              <a:gd name="connsiteX39" fmla="*/ 1765878 w 6542698"/>
              <a:gd name="connsiteY39" fmla="*/ 6781960 h 6781960"/>
              <a:gd name="connsiteX40" fmla="*/ 1765878 w 6542698"/>
              <a:gd name="connsiteY40" fmla="*/ 5576780 h 6781960"/>
              <a:gd name="connsiteX41" fmla="*/ 1762069 w 6542698"/>
              <a:gd name="connsiteY41" fmla="*/ 5576780 h 6781960"/>
              <a:gd name="connsiteX42" fmla="*/ 1487214 w 6542698"/>
              <a:gd name="connsiteY42" fmla="*/ 6191465 h 6781960"/>
              <a:gd name="connsiteX43" fmla="*/ 1487214 w 6542698"/>
              <a:gd name="connsiteY43" fmla="*/ 6703851 h 6781960"/>
              <a:gd name="connsiteX44" fmla="*/ 1409105 w 6542698"/>
              <a:gd name="connsiteY44" fmla="*/ 6781960 h 6781960"/>
              <a:gd name="connsiteX45" fmla="*/ 410893 w 6542698"/>
              <a:gd name="connsiteY45" fmla="*/ 6781960 h 6781960"/>
              <a:gd name="connsiteX46" fmla="*/ 332784 w 6542698"/>
              <a:gd name="connsiteY46" fmla="*/ 6703851 h 6781960"/>
              <a:gd name="connsiteX47" fmla="*/ 332784 w 6542698"/>
              <a:gd name="connsiteY47" fmla="*/ 6211263 h 6781960"/>
              <a:gd name="connsiteX48" fmla="*/ 0 w 6542698"/>
              <a:gd name="connsiteY48" fmla="*/ 5576780 h 6781960"/>
              <a:gd name="connsiteX49" fmla="*/ 4978 w 6542698"/>
              <a:gd name="connsiteY49" fmla="*/ 5576780 h 6781960"/>
              <a:gd name="connsiteX50" fmla="*/ 4978 w 6542698"/>
              <a:gd name="connsiteY50" fmla="*/ 908153 h 6781960"/>
              <a:gd name="connsiteX51" fmla="*/ 3810 w 6542698"/>
              <a:gd name="connsiteY51" fmla="*/ 885350 h 6781960"/>
              <a:gd name="connsiteX52" fmla="*/ 901860 w 6542698"/>
              <a:gd name="connsiteY52" fmla="*/ 0 h 678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42698" h="6781960">
                <a:moveTo>
                  <a:pt x="3906131" y="313418"/>
                </a:moveTo>
                <a:cubicBezTo>
                  <a:pt x="3590262" y="313418"/>
                  <a:pt x="3334199" y="569481"/>
                  <a:pt x="3334199" y="885350"/>
                </a:cubicBezTo>
                <a:lnTo>
                  <a:pt x="3335351" y="896780"/>
                </a:lnTo>
                <a:lnTo>
                  <a:pt x="4476911" y="896780"/>
                </a:lnTo>
                <a:lnTo>
                  <a:pt x="4478063" y="885350"/>
                </a:lnTo>
                <a:cubicBezTo>
                  <a:pt x="4478063" y="569481"/>
                  <a:pt x="4222000" y="313418"/>
                  <a:pt x="3906131" y="313418"/>
                </a:cubicBezTo>
                <a:close/>
                <a:moveTo>
                  <a:pt x="878234" y="313418"/>
                </a:moveTo>
                <a:cubicBezTo>
                  <a:pt x="557834" y="313418"/>
                  <a:pt x="298098" y="569481"/>
                  <a:pt x="298098" y="885350"/>
                </a:cubicBezTo>
                <a:lnTo>
                  <a:pt x="299267" y="896780"/>
                </a:lnTo>
                <a:lnTo>
                  <a:pt x="1457202" y="896780"/>
                </a:lnTo>
                <a:lnTo>
                  <a:pt x="1458370" y="885350"/>
                </a:lnTo>
                <a:cubicBezTo>
                  <a:pt x="1458370" y="569481"/>
                  <a:pt x="1198634" y="313418"/>
                  <a:pt x="878234" y="313418"/>
                </a:cubicBezTo>
                <a:close/>
                <a:moveTo>
                  <a:pt x="901860" y="0"/>
                </a:moveTo>
                <a:cubicBezTo>
                  <a:pt x="1397839" y="0"/>
                  <a:pt x="1799910" y="396385"/>
                  <a:pt x="1799910" y="885350"/>
                </a:cubicBezTo>
                <a:lnTo>
                  <a:pt x="1799325" y="896780"/>
                </a:lnTo>
                <a:lnTo>
                  <a:pt x="3044650" y="896780"/>
                </a:lnTo>
                <a:lnTo>
                  <a:pt x="3044073" y="885350"/>
                </a:lnTo>
                <a:cubicBezTo>
                  <a:pt x="3044073" y="396385"/>
                  <a:pt x="3440458" y="0"/>
                  <a:pt x="3929423" y="0"/>
                </a:cubicBezTo>
                <a:cubicBezTo>
                  <a:pt x="4418388" y="0"/>
                  <a:pt x="4814773" y="396385"/>
                  <a:pt x="4814773" y="885350"/>
                </a:cubicBezTo>
                <a:lnTo>
                  <a:pt x="4814196" y="896780"/>
                </a:lnTo>
                <a:lnTo>
                  <a:pt x="6124978" y="896780"/>
                </a:lnTo>
                <a:lnTo>
                  <a:pt x="6542698" y="1214915"/>
                </a:lnTo>
                <a:lnTo>
                  <a:pt x="6542698" y="5228165"/>
                </a:lnTo>
                <a:lnTo>
                  <a:pt x="6124978" y="5576780"/>
                </a:lnTo>
                <a:lnTo>
                  <a:pt x="6066833" y="5576780"/>
                </a:lnTo>
                <a:lnTo>
                  <a:pt x="6066833" y="6781960"/>
                </a:lnTo>
                <a:lnTo>
                  <a:pt x="5589948" y="6781960"/>
                </a:lnTo>
                <a:cubicBezTo>
                  <a:pt x="5407068" y="6780267"/>
                  <a:pt x="5447708" y="6683323"/>
                  <a:pt x="5441993" y="6304440"/>
                </a:cubicBezTo>
                <a:lnTo>
                  <a:pt x="4781593" y="5576780"/>
                </a:lnTo>
                <a:lnTo>
                  <a:pt x="4777783" y="5576780"/>
                </a:lnTo>
                <a:lnTo>
                  <a:pt x="4777783" y="6781960"/>
                </a:lnTo>
                <a:lnTo>
                  <a:pt x="4400592" y="6781960"/>
                </a:lnTo>
                <a:lnTo>
                  <a:pt x="4400592" y="6310907"/>
                </a:lnTo>
                <a:lnTo>
                  <a:pt x="3432853" y="6310907"/>
                </a:lnTo>
                <a:lnTo>
                  <a:pt x="3432853" y="6781960"/>
                </a:lnTo>
                <a:lnTo>
                  <a:pt x="3051118" y="6781960"/>
                </a:lnTo>
                <a:lnTo>
                  <a:pt x="3051118" y="5576780"/>
                </a:lnTo>
                <a:lnTo>
                  <a:pt x="2390718" y="6304440"/>
                </a:lnTo>
                <a:cubicBezTo>
                  <a:pt x="2385003" y="6683323"/>
                  <a:pt x="2425643" y="6780267"/>
                  <a:pt x="2242763" y="6781960"/>
                </a:cubicBezTo>
                <a:lnTo>
                  <a:pt x="1765878" y="6781960"/>
                </a:lnTo>
                <a:lnTo>
                  <a:pt x="1765878" y="5576780"/>
                </a:lnTo>
                <a:lnTo>
                  <a:pt x="1762069" y="5576780"/>
                </a:lnTo>
                <a:lnTo>
                  <a:pt x="1487214" y="6191465"/>
                </a:lnTo>
                <a:lnTo>
                  <a:pt x="1487214" y="6703851"/>
                </a:lnTo>
                <a:cubicBezTo>
                  <a:pt x="1487214" y="6746989"/>
                  <a:pt x="1452243" y="6781960"/>
                  <a:pt x="1409105" y="6781960"/>
                </a:cubicBezTo>
                <a:lnTo>
                  <a:pt x="410893" y="6781960"/>
                </a:lnTo>
                <a:cubicBezTo>
                  <a:pt x="367755" y="6781960"/>
                  <a:pt x="332784" y="6746989"/>
                  <a:pt x="332784" y="6703851"/>
                </a:cubicBezTo>
                <a:lnTo>
                  <a:pt x="332784" y="6211263"/>
                </a:lnTo>
                <a:lnTo>
                  <a:pt x="0" y="5576780"/>
                </a:lnTo>
                <a:lnTo>
                  <a:pt x="4978" y="5576780"/>
                </a:lnTo>
                <a:lnTo>
                  <a:pt x="4978" y="908153"/>
                </a:lnTo>
                <a:lnTo>
                  <a:pt x="3810" y="885350"/>
                </a:lnTo>
                <a:cubicBezTo>
                  <a:pt x="3810" y="396385"/>
                  <a:pt x="405881" y="0"/>
                  <a:pt x="90186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974C28C-FC60-493E-AC6B-17D2C7B15363}"/>
              </a:ext>
            </a:extLst>
          </p:cNvPr>
          <p:cNvGrpSpPr/>
          <p:nvPr/>
        </p:nvGrpSpPr>
        <p:grpSpPr>
          <a:xfrm>
            <a:off x="410889" y="2762513"/>
            <a:ext cx="6311140" cy="4837030"/>
            <a:chOff x="444457" y="2373630"/>
            <a:chExt cx="6121168" cy="4691430"/>
          </a:xfrm>
          <a:noFill/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0AB95CE-72F3-4F0F-A7A3-FF894960AA1F}"/>
                </a:ext>
              </a:extLst>
            </p:cNvPr>
            <p:cNvCxnSpPr>
              <a:cxnSpLocks/>
              <a:stCxn id="41" idx="7"/>
              <a:endCxn id="41" idx="51"/>
            </p:cNvCxnSpPr>
            <p:nvPr/>
          </p:nvCxnSpPr>
          <p:spPr>
            <a:xfrm flipH="1">
              <a:off x="444457" y="2373630"/>
              <a:ext cx="294288" cy="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D3BF634-5E2B-4F08-A19E-E76ED0E2A70C}"/>
                </a:ext>
              </a:extLst>
            </p:cNvPr>
            <p:cNvCxnSpPr>
              <a:cxnSpLocks/>
              <a:stCxn id="41" idx="13"/>
              <a:endCxn id="41" idx="10"/>
            </p:cNvCxnSpPr>
            <p:nvPr/>
          </p:nvCxnSpPr>
          <p:spPr>
            <a:xfrm flipH="1">
              <a:off x="1899017" y="2373630"/>
              <a:ext cx="341540" cy="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03E2F5-D1AC-4CB6-9C42-6711ECDE8391}"/>
                </a:ext>
              </a:extLst>
            </p:cNvPr>
            <p:cNvCxnSpPr>
              <a:cxnSpLocks/>
              <a:endCxn id="41" idx="16"/>
            </p:cNvCxnSpPr>
            <p:nvPr/>
          </p:nvCxnSpPr>
          <p:spPr>
            <a:xfrm flipH="1">
              <a:off x="3484720" y="2373630"/>
              <a:ext cx="295118" cy="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5384AA-2B41-43E0-8FBA-74A20518146F}"/>
                </a:ext>
              </a:extLst>
            </p:cNvPr>
            <p:cNvCxnSpPr>
              <a:cxnSpLocks/>
              <a:stCxn id="41" idx="4"/>
              <a:endCxn id="41" idx="18"/>
            </p:cNvCxnSpPr>
            <p:nvPr/>
          </p:nvCxnSpPr>
          <p:spPr>
            <a:xfrm>
              <a:off x="4918710" y="2373630"/>
              <a:ext cx="336710" cy="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4FBCD9-728F-4F07-9014-08C7D9958AC3}"/>
                </a:ext>
              </a:extLst>
            </p:cNvPr>
            <p:cNvCxnSpPr>
              <a:cxnSpLocks/>
              <a:stCxn id="41" idx="19"/>
              <a:endCxn id="41" idx="29"/>
            </p:cNvCxnSpPr>
            <p:nvPr/>
          </p:nvCxnSpPr>
          <p:spPr>
            <a:xfrm flipH="1">
              <a:off x="5218430" y="2385060"/>
              <a:ext cx="36413" cy="468000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C7F57EB-834E-453C-83C7-50BC28C742F1}"/>
                </a:ext>
              </a:extLst>
            </p:cNvPr>
            <p:cNvCxnSpPr>
              <a:cxnSpLocks/>
              <a:stCxn id="41" idx="15"/>
              <a:endCxn id="41" idx="36"/>
            </p:cNvCxnSpPr>
            <p:nvPr/>
          </p:nvCxnSpPr>
          <p:spPr>
            <a:xfrm>
              <a:off x="3485297" y="2385060"/>
              <a:ext cx="6468" cy="468000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C6B8DBE-BDC9-47BE-8F58-2018DD42B472}"/>
                </a:ext>
              </a:extLst>
            </p:cNvPr>
            <p:cNvCxnSpPr>
              <a:cxnSpLocks/>
              <a:stCxn id="41" idx="14"/>
              <a:endCxn id="41" idx="40"/>
            </p:cNvCxnSpPr>
            <p:nvPr/>
          </p:nvCxnSpPr>
          <p:spPr>
            <a:xfrm flipH="1">
              <a:off x="2206525" y="2385060"/>
              <a:ext cx="33447" cy="468000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E3F3E75-CFAD-4A17-B644-5C6CCC3A3AD7}"/>
                </a:ext>
              </a:extLst>
            </p:cNvPr>
            <p:cNvCxnSpPr>
              <a:cxnSpLocks/>
              <a:stCxn id="41" idx="49"/>
              <a:endCxn id="41" idx="24"/>
            </p:cNvCxnSpPr>
            <p:nvPr/>
          </p:nvCxnSpPr>
          <p:spPr>
            <a:xfrm>
              <a:off x="445625" y="7065060"/>
              <a:ext cx="6061855" cy="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AFDAF6F-2265-42C3-AC3E-6D506E690F41}"/>
                </a:ext>
              </a:extLst>
            </p:cNvPr>
            <p:cNvCxnSpPr>
              <a:cxnSpLocks/>
              <a:stCxn id="41" idx="20"/>
              <a:endCxn id="41" idx="24"/>
            </p:cNvCxnSpPr>
            <p:nvPr/>
          </p:nvCxnSpPr>
          <p:spPr>
            <a:xfrm flipH="1">
              <a:off x="6522720" y="2385060"/>
              <a:ext cx="42905" cy="468000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632460C-3F12-43A8-92D9-CE56D3BFA984}"/>
                </a:ext>
              </a:extLst>
            </p:cNvPr>
            <p:cNvCxnSpPr>
              <a:cxnSpLocks/>
            </p:cNvCxnSpPr>
            <p:nvPr/>
          </p:nvCxnSpPr>
          <p:spPr>
            <a:xfrm>
              <a:off x="5910234" y="2385060"/>
              <a:ext cx="655391" cy="148590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2426E43-563C-49B4-A640-7A1EA1F2FE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4843" y="2385060"/>
              <a:ext cx="655391" cy="148590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B882216-AFC6-4960-98B1-E5B706150430}"/>
                </a:ext>
              </a:extLst>
            </p:cNvPr>
            <p:cNvCxnSpPr>
              <a:cxnSpLocks/>
            </p:cNvCxnSpPr>
            <p:nvPr/>
          </p:nvCxnSpPr>
          <p:spPr>
            <a:xfrm>
              <a:off x="2853984" y="2385060"/>
              <a:ext cx="637781" cy="1485899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5843ECE-C794-4868-8704-9FCBD58C0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248" y="2385060"/>
              <a:ext cx="630736" cy="1485900"/>
            </a:xfrm>
            <a:prstGeom prst="line">
              <a:avLst/>
            </a:prstGeom>
            <a:grpFill/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PNG 2">
            <a:extLst>
              <a:ext uri="{FF2B5EF4-FFF2-40B4-BE49-F238E27FC236}">
                <a16:creationId xmlns:a16="http://schemas.microsoft.com/office/drawing/2014/main" id="{9436AEBD-47D3-1D51-3D13-84443DD63E9A}"/>
              </a:ext>
            </a:extLst>
          </p:cNvPr>
          <p:cNvSpPr>
            <a:spLocks/>
          </p:cNvSpPr>
          <p:nvPr/>
        </p:nvSpPr>
        <p:spPr>
          <a:xfrm>
            <a:off x="3676245" y="4535712"/>
            <a:ext cx="1620000" cy="162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7" name="PNG 10">
            <a:extLst>
              <a:ext uri="{FF2B5EF4-FFF2-40B4-BE49-F238E27FC236}">
                <a16:creationId xmlns:a16="http://schemas.microsoft.com/office/drawing/2014/main" id="{4C38A2C2-B938-4582-0433-0122FA57B4B9}"/>
              </a:ext>
            </a:extLst>
          </p:cNvPr>
          <p:cNvSpPr>
            <a:spLocks/>
          </p:cNvSpPr>
          <p:nvPr/>
        </p:nvSpPr>
        <p:spPr>
          <a:xfrm>
            <a:off x="527322" y="4535711"/>
            <a:ext cx="1620000" cy="1620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 dirty="0"/>
          </a:p>
        </p:txBody>
      </p:sp>
      <p:sp>
        <p:nvSpPr>
          <p:cNvPr id="15" name="NOMBRE">
            <a:extLst>
              <a:ext uri="{FF2B5EF4-FFF2-40B4-BE49-F238E27FC236}">
                <a16:creationId xmlns:a16="http://schemas.microsoft.com/office/drawing/2014/main" id="{A1EEC0E7-959D-CEE5-0C43-05EC93C56E06}"/>
              </a:ext>
            </a:extLst>
          </p:cNvPr>
          <p:cNvSpPr>
            <a:spLocks/>
          </p:cNvSpPr>
          <p:nvPr/>
        </p:nvSpPr>
        <p:spPr>
          <a:xfrm>
            <a:off x="489877" y="3651639"/>
            <a:ext cx="1656000" cy="90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7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  <p:sp>
        <p:nvSpPr>
          <p:cNvPr id="13" name="NOMBRE">
            <a:extLst>
              <a:ext uri="{FF2B5EF4-FFF2-40B4-BE49-F238E27FC236}">
                <a16:creationId xmlns:a16="http://schemas.microsoft.com/office/drawing/2014/main" id="{4BC8D544-3A40-E84C-FB65-87032F96C2D3}"/>
              </a:ext>
            </a:extLst>
          </p:cNvPr>
          <p:cNvSpPr>
            <a:spLocks/>
          </p:cNvSpPr>
          <p:nvPr/>
        </p:nvSpPr>
        <p:spPr>
          <a:xfrm>
            <a:off x="3626082" y="3681747"/>
            <a:ext cx="1655792" cy="90000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700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93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NDO 1">
            <a:extLst>
              <a:ext uri="{FF2B5EF4-FFF2-40B4-BE49-F238E27FC236}">
                <a16:creationId xmlns:a16="http://schemas.microsoft.com/office/drawing/2014/main" id="{99BD1D40-2045-2905-9479-E8C57752B439}"/>
              </a:ext>
            </a:extLst>
          </p:cNvPr>
          <p:cNvSpPr/>
          <p:nvPr/>
        </p:nvSpPr>
        <p:spPr>
          <a:xfrm rot="16200000">
            <a:off x="-1566068" y="1566066"/>
            <a:ext cx="10691815" cy="7559674"/>
          </a:xfrm>
          <a:prstGeom prst="roundRect">
            <a:avLst/>
          </a:prstGeom>
          <a:blipFill dpi="0" rotWithShape="1">
            <a:blip r:embed="rId2"/>
            <a:srcRect/>
            <a:tile tx="0" ty="0" sx="100000" sy="100000" flip="xy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5" name="EDAD">
            <a:extLst>
              <a:ext uri="{FF2B5EF4-FFF2-40B4-BE49-F238E27FC236}">
                <a16:creationId xmlns:a16="http://schemas.microsoft.com/office/drawing/2014/main" id="{8E249FC6-EAF6-3754-39E8-DBB5D54EF4F3}"/>
              </a:ext>
            </a:extLst>
          </p:cNvPr>
          <p:cNvSpPr/>
          <p:nvPr/>
        </p:nvSpPr>
        <p:spPr>
          <a:xfrm rot="16200000">
            <a:off x="6108018" y="95426"/>
            <a:ext cx="973980" cy="156966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1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9" name="NOMBRE">
            <a:extLst>
              <a:ext uri="{FF2B5EF4-FFF2-40B4-BE49-F238E27FC236}">
                <a16:creationId xmlns:a16="http://schemas.microsoft.com/office/drawing/2014/main" id="{6F7805DB-DB1A-F7F3-086D-A08E3A491134}"/>
              </a:ext>
            </a:extLst>
          </p:cNvPr>
          <p:cNvSpPr>
            <a:spLocks/>
          </p:cNvSpPr>
          <p:nvPr/>
        </p:nvSpPr>
        <p:spPr>
          <a:xfrm rot="16200000">
            <a:off x="5382704" y="1979602"/>
            <a:ext cx="2424825" cy="1200329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1152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NDO 2">
            <a:extLst>
              <a:ext uri="{FF2B5EF4-FFF2-40B4-BE49-F238E27FC236}">
                <a16:creationId xmlns:a16="http://schemas.microsoft.com/office/drawing/2014/main" id="{99BD1D40-2045-2905-9479-E8C57752B439}"/>
              </a:ext>
            </a:extLst>
          </p:cNvPr>
          <p:cNvSpPr/>
          <p:nvPr/>
        </p:nvSpPr>
        <p:spPr>
          <a:xfrm rot="16200000">
            <a:off x="-1566068" y="1566066"/>
            <a:ext cx="10691815" cy="7559674"/>
          </a:xfrm>
          <a:prstGeom prst="roundRect">
            <a:avLst/>
          </a:prstGeom>
          <a:blipFill dpi="0" rotWithShape="1">
            <a:blip r:embed="rId2"/>
            <a:srcRect/>
            <a:tile tx="0" ty="0" sx="100000" sy="100000" flip="xy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5" name="EDAD">
            <a:extLst>
              <a:ext uri="{FF2B5EF4-FFF2-40B4-BE49-F238E27FC236}">
                <a16:creationId xmlns:a16="http://schemas.microsoft.com/office/drawing/2014/main" id="{1A708C8A-B8F7-C827-236E-FC8770F39CBE}"/>
              </a:ext>
            </a:extLst>
          </p:cNvPr>
          <p:cNvSpPr/>
          <p:nvPr/>
        </p:nvSpPr>
        <p:spPr>
          <a:xfrm rot="16200000">
            <a:off x="6108018" y="95426"/>
            <a:ext cx="973980" cy="156966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1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9" name="NOMBRE">
            <a:extLst>
              <a:ext uri="{FF2B5EF4-FFF2-40B4-BE49-F238E27FC236}">
                <a16:creationId xmlns:a16="http://schemas.microsoft.com/office/drawing/2014/main" id="{116BD1D8-7DC1-E2F1-676A-19932886D137}"/>
              </a:ext>
            </a:extLst>
          </p:cNvPr>
          <p:cNvSpPr>
            <a:spLocks/>
          </p:cNvSpPr>
          <p:nvPr/>
        </p:nvSpPr>
        <p:spPr>
          <a:xfrm rot="16200000">
            <a:off x="5382704" y="1979602"/>
            <a:ext cx="2424825" cy="1200329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501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NDO 3">
            <a:extLst>
              <a:ext uri="{FF2B5EF4-FFF2-40B4-BE49-F238E27FC236}">
                <a16:creationId xmlns:a16="http://schemas.microsoft.com/office/drawing/2014/main" id="{99BD1D40-2045-2905-9479-E8C57752B439}"/>
              </a:ext>
            </a:extLst>
          </p:cNvPr>
          <p:cNvSpPr/>
          <p:nvPr/>
        </p:nvSpPr>
        <p:spPr>
          <a:xfrm rot="16200000">
            <a:off x="-1566068" y="1566066"/>
            <a:ext cx="10691815" cy="7559674"/>
          </a:xfrm>
          <a:prstGeom prst="roundRect">
            <a:avLst/>
          </a:prstGeom>
          <a:blipFill dpi="0" rotWithShape="1">
            <a:blip r:embed="rId2"/>
            <a:srcRect/>
            <a:tile tx="0" ty="0" sx="100000" sy="100000" flip="xy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5" name="EDAD">
            <a:extLst>
              <a:ext uri="{FF2B5EF4-FFF2-40B4-BE49-F238E27FC236}">
                <a16:creationId xmlns:a16="http://schemas.microsoft.com/office/drawing/2014/main" id="{D657BEBD-D8FD-AC0A-B347-451DB13628AD}"/>
              </a:ext>
            </a:extLst>
          </p:cNvPr>
          <p:cNvSpPr/>
          <p:nvPr/>
        </p:nvSpPr>
        <p:spPr>
          <a:xfrm rot="16200000">
            <a:off x="6108018" y="95426"/>
            <a:ext cx="973980" cy="1569660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10000"/>
          </a:bodyPr>
          <a:lstStyle/>
          <a:p>
            <a:pPr algn="ctr"/>
            <a:r>
              <a:rPr lang="es-AR" sz="11500">
                <a:ln w="12700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25400">
                    <a:srgbClr val="FB161F"/>
                  </a:glow>
                </a:effectLst>
                <a:latin typeface="Bebas" panose="020B0606020202050201" pitchFamily="34" charset="0"/>
              </a:rPr>
              <a:t>5</a:t>
            </a:r>
            <a:endParaRPr lang="es-AR" sz="11500" dirty="0">
              <a:ln w="12700">
                <a:solidFill>
                  <a:schemeClr val="bg1"/>
                </a:solidFill>
              </a:ln>
              <a:solidFill>
                <a:srgbClr val="FFFFFF"/>
              </a:solidFill>
              <a:effectLst>
                <a:glow rad="25400">
                  <a:srgbClr val="FB161F"/>
                </a:glow>
              </a:effectLst>
              <a:latin typeface="Bebas" panose="020B0606020202050201" pitchFamily="34" charset="0"/>
            </a:endParaRPr>
          </a:p>
        </p:txBody>
      </p:sp>
      <p:sp>
        <p:nvSpPr>
          <p:cNvPr id="9" name="NOMBRE">
            <a:extLst>
              <a:ext uri="{FF2B5EF4-FFF2-40B4-BE49-F238E27FC236}">
                <a16:creationId xmlns:a16="http://schemas.microsoft.com/office/drawing/2014/main" id="{363CDEC4-B856-D59C-84EE-3B12AD01CD0E}"/>
              </a:ext>
            </a:extLst>
          </p:cNvPr>
          <p:cNvSpPr>
            <a:spLocks/>
          </p:cNvSpPr>
          <p:nvPr/>
        </p:nvSpPr>
        <p:spPr>
          <a:xfrm rot="16200000">
            <a:off x="5382704" y="1979602"/>
            <a:ext cx="2424825" cy="1200329"/>
          </a:xfrm>
          <a:prstGeom prst="rect">
            <a:avLst/>
          </a:prstGeom>
          <a:noFill/>
          <a:ln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normAutofit fontScale="92500" lnSpcReduction="20000"/>
          </a:bodyPr>
          <a:lstStyle/>
          <a:p>
            <a:pPr algn="ctr"/>
            <a:r>
              <a:rPr lang="es-AR" sz="96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5400">
                    <a:srgbClr val="FB161F"/>
                  </a:glow>
                  <a:outerShdw blurRad="50800" dist="38100" dir="2700000" sx="104000" sy="104000" algn="tl" rotWithShape="0">
                    <a:srgbClr val="FB161F"/>
                  </a:outerShdw>
                </a:effectLst>
                <a:latin typeface="Bebas" panose="020B0606020202050201" pitchFamily="34" charset="0"/>
              </a:rPr>
              <a:t>santi</a:t>
            </a:r>
            <a:endParaRPr lang="es-AR" sz="96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5400">
                  <a:srgbClr val="FB161F"/>
                </a:glow>
                <a:outerShdw blurRad="50800" dist="38100" dir="2700000" sx="104000" sy="104000" algn="tl" rotWithShape="0">
                  <a:srgbClr val="FB161F"/>
                </a:outerShdw>
              </a:effectLst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107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CP">
            <a:extLst>
              <a:ext uri="{FF2B5EF4-FFF2-40B4-BE49-F238E27FC236}">
                <a16:creationId xmlns:a16="http://schemas.microsoft.com/office/drawing/2014/main" id="{D826CB06-3AA7-4DB1-94D1-F60F70533E7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BANDERINES“”NOMBRE”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" name="FONDO 1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3804710" y="5589874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30" name="FONDO 1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49743" y="5589874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6" name="FONDO 1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3804710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4" name="FONDO 1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49743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29" name="DISEÑOLETRA"/>
          <p:cNvSpPr txBox="1"/>
          <p:nvPr/>
        </p:nvSpPr>
        <p:spPr>
          <a:xfrm>
            <a:off x="3804710" y="4942564"/>
            <a:ext cx="3705225" cy="54784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350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!</a:t>
            </a:r>
          </a:p>
        </p:txBody>
      </p:sp>
      <p:sp>
        <p:nvSpPr>
          <p:cNvPr id="34" name="DISEÑOLETRA"/>
          <p:cNvSpPr txBox="1"/>
          <p:nvPr/>
        </p:nvSpPr>
        <p:spPr>
          <a:xfrm>
            <a:off x="49743" y="4942564"/>
            <a:ext cx="3705225" cy="54784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3500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¡</a:t>
            </a:r>
            <a:endParaRPr lang="es-AR" sz="35000" dirty="0">
              <a:solidFill>
                <a:srgbClr val="FFFFFF"/>
              </a:solidFill>
              <a:latin typeface="Carton Six" panose="020B0601010101010101" pitchFamily="34" charset="0"/>
              <a:cs typeface="Aharoni" panose="02010803020104030203" pitchFamily="2" charset="-79"/>
            </a:endParaRPr>
          </a:p>
        </p:txBody>
      </p:sp>
      <p:sp>
        <p:nvSpPr>
          <p:cNvPr id="21" name="DISEÑOLETRA"/>
          <p:cNvSpPr txBox="1"/>
          <p:nvPr/>
        </p:nvSpPr>
        <p:spPr>
          <a:xfrm>
            <a:off x="3804708" y="-286521"/>
            <a:ext cx="3705225" cy="54784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350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E</a:t>
            </a:r>
          </a:p>
        </p:txBody>
      </p:sp>
      <p:sp>
        <p:nvSpPr>
          <p:cNvPr id="10" name="DISEÑOLETRA"/>
          <p:cNvSpPr txBox="1"/>
          <p:nvPr/>
        </p:nvSpPr>
        <p:spPr>
          <a:xfrm>
            <a:off x="49741" y="-286521"/>
            <a:ext cx="3705225" cy="54784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35000" dirty="0">
                <a:solidFill>
                  <a:srgbClr val="FFFFFF"/>
                </a:solidFill>
                <a:latin typeface="Carton Six" panose="020B0601010101010101" pitchFamily="34" charset="0"/>
                <a:cs typeface="Aharoni" panose="02010803020104030203" pitchFamily="2" charset="-79"/>
              </a:rPr>
              <a:t>R</a:t>
            </a:r>
          </a:p>
        </p:txBody>
      </p:sp>
      <p:sp>
        <p:nvSpPr>
          <p:cNvPr id="5" name="PNG 3">
            <a:extLst>
              <a:ext uri="{FF2B5EF4-FFF2-40B4-BE49-F238E27FC236}">
                <a16:creationId xmlns:a16="http://schemas.microsoft.com/office/drawing/2014/main" id="{B64C1044-6D7F-4C85-C92F-D0BE85A07CD6}"/>
              </a:ext>
            </a:extLst>
          </p:cNvPr>
          <p:cNvSpPr>
            <a:spLocks/>
          </p:cNvSpPr>
          <p:nvPr/>
        </p:nvSpPr>
        <p:spPr>
          <a:xfrm>
            <a:off x="2416434" y="3185340"/>
            <a:ext cx="1332000" cy="1332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9" name="PNG 7">
            <a:extLst>
              <a:ext uri="{FF2B5EF4-FFF2-40B4-BE49-F238E27FC236}">
                <a16:creationId xmlns:a16="http://schemas.microsoft.com/office/drawing/2014/main" id="{CF23DCE7-A6C9-289C-7F3A-C48E5119EBF7}"/>
              </a:ext>
            </a:extLst>
          </p:cNvPr>
          <p:cNvSpPr>
            <a:spLocks/>
          </p:cNvSpPr>
          <p:nvPr/>
        </p:nvSpPr>
        <p:spPr>
          <a:xfrm>
            <a:off x="6171505" y="3185343"/>
            <a:ext cx="1332000" cy="1332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3" name="PNG 8">
            <a:extLst>
              <a:ext uri="{FF2B5EF4-FFF2-40B4-BE49-F238E27FC236}">
                <a16:creationId xmlns:a16="http://schemas.microsoft.com/office/drawing/2014/main" id="{2D7747F5-82DC-B9AA-AE48-70A1F84A6500}"/>
              </a:ext>
            </a:extLst>
          </p:cNvPr>
          <p:cNvSpPr>
            <a:spLocks/>
          </p:cNvSpPr>
          <p:nvPr/>
        </p:nvSpPr>
        <p:spPr>
          <a:xfrm>
            <a:off x="2416434" y="8396143"/>
            <a:ext cx="1332000" cy="1332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5" name="PNG 9">
            <a:extLst>
              <a:ext uri="{FF2B5EF4-FFF2-40B4-BE49-F238E27FC236}">
                <a16:creationId xmlns:a16="http://schemas.microsoft.com/office/drawing/2014/main" id="{895BF26C-0923-A9B0-6834-EA5706B7A025}"/>
              </a:ext>
            </a:extLst>
          </p:cNvPr>
          <p:cNvSpPr>
            <a:spLocks/>
          </p:cNvSpPr>
          <p:nvPr/>
        </p:nvSpPr>
        <p:spPr>
          <a:xfrm>
            <a:off x="6171405" y="8396139"/>
            <a:ext cx="1332000" cy="1332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</p:spTree>
    <p:extLst>
      <p:ext uri="{BB962C8B-B14F-4D97-AF65-F5344CB8AC3E}">
        <p14:creationId xmlns:p14="http://schemas.microsoft.com/office/powerpoint/2010/main" val="1081154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CP">
            <a:extLst>
              <a:ext uri="{FF2B5EF4-FFF2-40B4-BE49-F238E27FC236}">
                <a16:creationId xmlns:a16="http://schemas.microsoft.com/office/drawing/2014/main" id="{D826CB06-3AA7-4DB1-94D1-F60F70533E7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BANDERINES SEPARADORES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FONDO 4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3804710" y="5589874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6" name="FONDO 3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49743" y="5589874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0" name="FONDO 2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3804710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FONDO 1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49743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PNG 1">
            <a:extLst>
              <a:ext uri="{FF2B5EF4-FFF2-40B4-BE49-F238E27FC236}">
                <a16:creationId xmlns:a16="http://schemas.microsoft.com/office/drawing/2014/main" id="{32E24FCB-63C2-F249-5D44-DA37746053BF}"/>
              </a:ext>
            </a:extLst>
          </p:cNvPr>
          <p:cNvSpPr>
            <a:spLocks/>
          </p:cNvSpPr>
          <p:nvPr/>
        </p:nvSpPr>
        <p:spPr>
          <a:xfrm>
            <a:off x="49743" y="614858"/>
            <a:ext cx="3705225" cy="3600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9" name="PNG 2">
            <a:extLst>
              <a:ext uri="{FF2B5EF4-FFF2-40B4-BE49-F238E27FC236}">
                <a16:creationId xmlns:a16="http://schemas.microsoft.com/office/drawing/2014/main" id="{858133FE-AD51-B53C-50E3-F0AF914D5884}"/>
              </a:ext>
            </a:extLst>
          </p:cNvPr>
          <p:cNvSpPr>
            <a:spLocks/>
          </p:cNvSpPr>
          <p:nvPr/>
        </p:nvSpPr>
        <p:spPr>
          <a:xfrm>
            <a:off x="3804710" y="614860"/>
            <a:ext cx="3705225" cy="36000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3" name="PNG 3">
            <a:extLst>
              <a:ext uri="{FF2B5EF4-FFF2-40B4-BE49-F238E27FC236}">
                <a16:creationId xmlns:a16="http://schemas.microsoft.com/office/drawing/2014/main" id="{B412A230-A33C-3CB6-2BFD-C1CF967724DF}"/>
              </a:ext>
            </a:extLst>
          </p:cNvPr>
          <p:cNvSpPr>
            <a:spLocks/>
          </p:cNvSpPr>
          <p:nvPr/>
        </p:nvSpPr>
        <p:spPr>
          <a:xfrm>
            <a:off x="49743" y="5825655"/>
            <a:ext cx="3705225" cy="36000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5" name="PNG 4">
            <a:extLst>
              <a:ext uri="{FF2B5EF4-FFF2-40B4-BE49-F238E27FC236}">
                <a16:creationId xmlns:a16="http://schemas.microsoft.com/office/drawing/2014/main" id="{9CD2FA71-5AF2-645F-4D44-C62B44156C7E}"/>
              </a:ext>
            </a:extLst>
          </p:cNvPr>
          <p:cNvSpPr>
            <a:spLocks/>
          </p:cNvSpPr>
          <p:nvPr/>
        </p:nvSpPr>
        <p:spPr>
          <a:xfrm>
            <a:off x="3804710" y="5825655"/>
            <a:ext cx="3705225" cy="36000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</p:spTree>
    <p:extLst>
      <p:ext uri="{BB962C8B-B14F-4D97-AF65-F5344CB8AC3E}">
        <p14:creationId xmlns:p14="http://schemas.microsoft.com/office/powerpoint/2010/main" val="405801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CP">
            <a:extLst>
              <a:ext uri="{FF2B5EF4-FFF2-40B4-BE49-F238E27FC236}">
                <a16:creationId xmlns:a16="http://schemas.microsoft.com/office/drawing/2014/main" id="{D826CB06-3AA7-4DB1-94D1-F60F70533E7D}"/>
              </a:ext>
            </a:extLst>
          </p:cNvPr>
          <p:cNvSpPr txBox="1"/>
          <p:nvPr/>
        </p:nvSpPr>
        <p:spPr>
          <a:xfrm>
            <a:off x="1" y="2"/>
            <a:ext cx="7559674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400" spc="600" dirty="0">
                <a:solidFill>
                  <a:schemeClr val="bg1"/>
                </a:solidFill>
                <a:latin typeface="Sports Bar" panose="02000500000000000000" pitchFamily="2" charset="0"/>
                <a:cs typeface="Arial" panose="020B0604020202020204" pitchFamily="34" charset="0"/>
              </a:rPr>
              <a:t>BANDERINES SEPARADORES</a:t>
            </a:r>
            <a:endParaRPr lang="en-US" sz="1400" spc="600" dirty="0">
              <a:solidFill>
                <a:schemeClr val="bg1"/>
              </a:solidFill>
              <a:latin typeface="Sports Bar" panose="02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FONDO 4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3804710" y="5589874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6" name="FONDO 3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49743" y="5589874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4" name="FONDO 1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49743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FONDO 2">
            <a:extLst>
              <a:ext uri="{FF2B5EF4-FFF2-40B4-BE49-F238E27FC236}">
                <a16:creationId xmlns:a16="http://schemas.microsoft.com/office/drawing/2014/main" id="{FAFB0AA8-E095-4234-8395-852DEF4B0425}"/>
              </a:ext>
            </a:extLst>
          </p:cNvPr>
          <p:cNvSpPr/>
          <p:nvPr/>
        </p:nvSpPr>
        <p:spPr>
          <a:xfrm>
            <a:off x="3804710" y="379079"/>
            <a:ext cx="3705225" cy="49405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7289 h 8000"/>
              <a:gd name="connsiteX4" fmla="*/ 0 w 10000"/>
              <a:gd name="connsiteY4" fmla="*/ 8000 h 8000"/>
              <a:gd name="connsiteX5" fmla="*/ 0 w 10000"/>
              <a:gd name="connsiteY5" fmla="*/ 0 h 8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90 w 10000"/>
              <a:gd name="connsiteY3" fmla="*/ 7801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5152 w 10000"/>
              <a:gd name="connsiteY3" fmla="*/ 7773 h 10000"/>
              <a:gd name="connsiteX4" fmla="*/ 0 w 10000"/>
              <a:gd name="connsiteY4" fmla="*/ 10000 h 10000"/>
              <a:gd name="connsiteX5" fmla="*/ 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5152" y="7773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PNG 5">
            <a:extLst>
              <a:ext uri="{FF2B5EF4-FFF2-40B4-BE49-F238E27FC236}">
                <a16:creationId xmlns:a16="http://schemas.microsoft.com/office/drawing/2014/main" id="{9EF7F8F9-699F-53B7-26BE-877408D21A85}"/>
              </a:ext>
            </a:extLst>
          </p:cNvPr>
          <p:cNvSpPr>
            <a:spLocks/>
          </p:cNvSpPr>
          <p:nvPr/>
        </p:nvSpPr>
        <p:spPr>
          <a:xfrm>
            <a:off x="49743" y="585363"/>
            <a:ext cx="3705225" cy="3600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9" name="PNG 6">
            <a:extLst>
              <a:ext uri="{FF2B5EF4-FFF2-40B4-BE49-F238E27FC236}">
                <a16:creationId xmlns:a16="http://schemas.microsoft.com/office/drawing/2014/main" id="{096663E4-BE2E-7041-968F-9CFAF954817D}"/>
              </a:ext>
            </a:extLst>
          </p:cNvPr>
          <p:cNvSpPr>
            <a:spLocks/>
          </p:cNvSpPr>
          <p:nvPr/>
        </p:nvSpPr>
        <p:spPr>
          <a:xfrm>
            <a:off x="3804710" y="585363"/>
            <a:ext cx="3705225" cy="36000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3" name="PNG 7">
            <a:extLst>
              <a:ext uri="{FF2B5EF4-FFF2-40B4-BE49-F238E27FC236}">
                <a16:creationId xmlns:a16="http://schemas.microsoft.com/office/drawing/2014/main" id="{2FF635E2-D3A5-F5CC-62DD-A197DCB74055}"/>
              </a:ext>
            </a:extLst>
          </p:cNvPr>
          <p:cNvSpPr>
            <a:spLocks/>
          </p:cNvSpPr>
          <p:nvPr/>
        </p:nvSpPr>
        <p:spPr>
          <a:xfrm>
            <a:off x="49743" y="5796158"/>
            <a:ext cx="3705225" cy="36000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  <p:sp>
        <p:nvSpPr>
          <p:cNvPr id="15" name="PNG 8">
            <a:extLst>
              <a:ext uri="{FF2B5EF4-FFF2-40B4-BE49-F238E27FC236}">
                <a16:creationId xmlns:a16="http://schemas.microsoft.com/office/drawing/2014/main" id="{15205E7F-53AB-CD5A-737D-728D9C89E370}"/>
              </a:ext>
            </a:extLst>
          </p:cNvPr>
          <p:cNvSpPr>
            <a:spLocks/>
          </p:cNvSpPr>
          <p:nvPr/>
        </p:nvSpPr>
        <p:spPr>
          <a:xfrm>
            <a:off x="3804710" y="5796158"/>
            <a:ext cx="3705225" cy="36000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943"/>
          </a:p>
        </p:txBody>
      </p:sp>
    </p:spTree>
    <p:extLst>
      <p:ext uri="{BB962C8B-B14F-4D97-AF65-F5344CB8AC3E}">
        <p14:creationId xmlns:p14="http://schemas.microsoft.com/office/powerpoint/2010/main" val="3521075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prstDash val="sysDot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12056</TotalTime>
  <Words>810</Words>
  <Application>Microsoft Office PowerPoint</Application>
  <PresentationFormat>Personalizado</PresentationFormat>
  <Paragraphs>285</Paragraphs>
  <Slides>69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83" baseType="lpstr">
      <vt:lpstr>Aachen Medium</vt:lpstr>
      <vt:lpstr>Aharoni</vt:lpstr>
      <vt:lpstr>Arial</vt:lpstr>
      <vt:lpstr>Arial Black</vt:lpstr>
      <vt:lpstr>Bebas</vt:lpstr>
      <vt:lpstr>Calibri</vt:lpstr>
      <vt:lpstr>Calibri Light</vt:lpstr>
      <vt:lpstr>Carton Six</vt:lpstr>
      <vt:lpstr>Junegull</vt:lpstr>
      <vt:lpstr>Segoe UI Black</vt:lpstr>
      <vt:lpstr>Shlop</vt:lpstr>
      <vt:lpstr>Sports Bar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Diaz</dc:creator>
  <cp:lastModifiedBy>Cristian</cp:lastModifiedBy>
  <cp:revision>619</cp:revision>
  <dcterms:created xsi:type="dcterms:W3CDTF">2022-06-25T00:31:43Z</dcterms:created>
  <dcterms:modified xsi:type="dcterms:W3CDTF">2025-11-26T04:14:47Z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19d5fe6-6ff0-4580-ac71-4bb0bf2203da_Enabled">
    <vt:lpwstr>true</vt:lpwstr>
  </property>
  <property fmtid="{D5CDD505-2E9C-101B-9397-08002B2CF9AE}" pid="3" name="MSIP_Label_d19d5fe6-6ff0-4580-ac71-4bb0bf2203da_SetDate">
    <vt:lpwstr>2022-06-25T00:33:22Z</vt:lpwstr>
  </property>
  <property fmtid="{D5CDD505-2E9C-101B-9397-08002B2CF9AE}" pid="4" name="MSIP_Label_d19d5fe6-6ff0-4580-ac71-4bb0bf2203da_Method">
    <vt:lpwstr>Privileged</vt:lpwstr>
  </property>
  <property fmtid="{D5CDD505-2E9C-101B-9397-08002B2CF9AE}" pid="5" name="MSIP_Label_d19d5fe6-6ff0-4580-ac71-4bb0bf2203da_Name">
    <vt:lpwstr>d19d5fe6-6ff0-4580-ac71-4bb0bf2203da</vt:lpwstr>
  </property>
  <property fmtid="{D5CDD505-2E9C-101B-9397-08002B2CF9AE}" pid="6" name="MSIP_Label_d19d5fe6-6ff0-4580-ac71-4bb0bf2203da_SiteId">
    <vt:lpwstr>ae4df1f7-611e-444f-897e-f964e1205171</vt:lpwstr>
  </property>
  <property fmtid="{D5CDD505-2E9C-101B-9397-08002B2CF9AE}" pid="7" name="MSIP_Label_d19d5fe6-6ff0-4580-ac71-4bb0bf2203da_ActionId">
    <vt:lpwstr>7b696133-a0d4-48ba-b203-ed82933d7182</vt:lpwstr>
  </property>
  <property fmtid="{D5CDD505-2E9C-101B-9397-08002B2CF9AE}" pid="8" name="MSIP_Label_d19d5fe6-6ff0-4580-ac71-4bb0bf2203da_ContentBits">
    <vt:lpwstr>0</vt:lpwstr>
  </property>
</Properties>
</file>